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79" r:id="rId4"/>
    <p:sldId id="257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5" r:id="rId13"/>
    <p:sldId id="266" r:id="rId14"/>
    <p:sldId id="268" r:id="rId15"/>
    <p:sldId id="267" r:id="rId16"/>
    <p:sldId id="269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2D06F-86E9-43D8-B529-8D3267C9A8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5FF3DCE-4470-43A7-A095-1ACA9E2B5B67}">
      <dgm:prSet/>
      <dgm:spPr/>
      <dgm:t>
        <a:bodyPr/>
        <a:lstStyle/>
        <a:p>
          <a:r>
            <a:rPr lang="en-US" b="1" dirty="0"/>
            <a:t>Theme</a:t>
          </a:r>
          <a:endParaRPr lang="en-US" dirty="0"/>
        </a:p>
      </dgm:t>
    </dgm:pt>
    <dgm:pt modelId="{DF93F7C1-FFC9-46EA-A570-C122D0CC21D7}" type="parTrans" cxnId="{70BF50E1-994C-457E-8E22-BBC9B79E177B}">
      <dgm:prSet/>
      <dgm:spPr/>
      <dgm:t>
        <a:bodyPr/>
        <a:lstStyle/>
        <a:p>
          <a:endParaRPr lang="en-US"/>
        </a:p>
      </dgm:t>
    </dgm:pt>
    <dgm:pt modelId="{B2C3B1C5-4CBC-4BD7-8566-003D9C1BB0A4}" type="sibTrans" cxnId="{70BF50E1-994C-457E-8E22-BBC9B79E177B}">
      <dgm:prSet/>
      <dgm:spPr/>
      <dgm:t>
        <a:bodyPr/>
        <a:lstStyle/>
        <a:p>
          <a:endParaRPr lang="en-US"/>
        </a:p>
      </dgm:t>
    </dgm:pt>
    <dgm:pt modelId="{EFD5F2C2-A538-4364-B0C8-30332F663E14}">
      <dgm:prSet/>
      <dgm:spPr/>
      <dgm:t>
        <a:bodyPr/>
        <a:lstStyle/>
        <a:p>
          <a:r>
            <a:rPr lang="en-US" b="1"/>
            <a:t>Goal/Purpose</a:t>
          </a:r>
          <a:endParaRPr lang="en-US"/>
        </a:p>
      </dgm:t>
    </dgm:pt>
    <dgm:pt modelId="{DB4F2127-EB3C-488C-9411-0F582A17EA2E}" type="parTrans" cxnId="{73B07864-27F8-4386-9FBB-C3E5F713192F}">
      <dgm:prSet/>
      <dgm:spPr/>
      <dgm:t>
        <a:bodyPr/>
        <a:lstStyle/>
        <a:p>
          <a:endParaRPr lang="en-US"/>
        </a:p>
      </dgm:t>
    </dgm:pt>
    <dgm:pt modelId="{337D3113-24CC-478B-8C35-208675852EBD}" type="sibTrans" cxnId="{73B07864-27F8-4386-9FBB-C3E5F713192F}">
      <dgm:prSet/>
      <dgm:spPr/>
      <dgm:t>
        <a:bodyPr/>
        <a:lstStyle/>
        <a:p>
          <a:endParaRPr lang="en-US"/>
        </a:p>
      </dgm:t>
    </dgm:pt>
    <dgm:pt modelId="{2DD4179F-71CE-4C49-A8BD-CC3FC0EBA989}">
      <dgm:prSet/>
      <dgm:spPr/>
      <dgm:t>
        <a:bodyPr/>
        <a:lstStyle/>
        <a:p>
          <a:r>
            <a:rPr lang="en-US" b="1"/>
            <a:t>The Data </a:t>
          </a:r>
          <a:endParaRPr lang="en-US"/>
        </a:p>
      </dgm:t>
    </dgm:pt>
    <dgm:pt modelId="{086E6F4B-5FEA-4060-BB30-061B2DEB8F72}" type="parTrans" cxnId="{FBEA9FB6-ED67-479C-B994-55C0F5370A54}">
      <dgm:prSet/>
      <dgm:spPr/>
      <dgm:t>
        <a:bodyPr/>
        <a:lstStyle/>
        <a:p>
          <a:endParaRPr lang="en-US"/>
        </a:p>
      </dgm:t>
    </dgm:pt>
    <dgm:pt modelId="{9E8EE088-5743-4113-AC35-D3F314023CB1}" type="sibTrans" cxnId="{FBEA9FB6-ED67-479C-B994-55C0F5370A54}">
      <dgm:prSet/>
      <dgm:spPr/>
      <dgm:t>
        <a:bodyPr/>
        <a:lstStyle/>
        <a:p>
          <a:endParaRPr lang="en-US"/>
        </a:p>
      </dgm:t>
    </dgm:pt>
    <dgm:pt modelId="{7D5FA703-EB65-4C39-9817-501586E99F8F}">
      <dgm:prSet/>
      <dgm:spPr/>
      <dgm:t>
        <a:bodyPr/>
        <a:lstStyle/>
        <a:p>
          <a:r>
            <a:rPr lang="en-US" b="1"/>
            <a:t>ETL Process</a:t>
          </a:r>
          <a:endParaRPr lang="en-US"/>
        </a:p>
      </dgm:t>
    </dgm:pt>
    <dgm:pt modelId="{0245DF73-3CEE-43E1-9B7A-50486E10C837}" type="parTrans" cxnId="{22DAD3C9-1BA7-4324-AFDD-3E9BF13067C4}">
      <dgm:prSet/>
      <dgm:spPr/>
      <dgm:t>
        <a:bodyPr/>
        <a:lstStyle/>
        <a:p>
          <a:endParaRPr lang="en-US"/>
        </a:p>
      </dgm:t>
    </dgm:pt>
    <dgm:pt modelId="{774B8A50-C70C-4A29-A930-A923FE20F90B}" type="sibTrans" cxnId="{22DAD3C9-1BA7-4324-AFDD-3E9BF13067C4}">
      <dgm:prSet/>
      <dgm:spPr/>
      <dgm:t>
        <a:bodyPr/>
        <a:lstStyle/>
        <a:p>
          <a:endParaRPr lang="en-US"/>
        </a:p>
      </dgm:t>
    </dgm:pt>
    <dgm:pt modelId="{EC4ECB99-8542-48D1-9FDA-9E60EF18AC2C}">
      <dgm:prSet/>
      <dgm:spPr/>
      <dgm:t>
        <a:bodyPr/>
        <a:lstStyle/>
        <a:p>
          <a:endParaRPr lang="en-US" dirty="0"/>
        </a:p>
      </dgm:t>
    </dgm:pt>
    <dgm:pt modelId="{1A4D22CC-1400-4761-8094-699CEC4F1814}" type="parTrans" cxnId="{1547C9E5-6225-4181-B72F-68CDC400051C}">
      <dgm:prSet/>
      <dgm:spPr/>
      <dgm:t>
        <a:bodyPr/>
        <a:lstStyle/>
        <a:p>
          <a:endParaRPr lang="en-US"/>
        </a:p>
      </dgm:t>
    </dgm:pt>
    <dgm:pt modelId="{FB9F74CF-3E40-4767-973F-83A888532C7E}" type="sibTrans" cxnId="{1547C9E5-6225-4181-B72F-68CDC400051C}">
      <dgm:prSet/>
      <dgm:spPr/>
      <dgm:t>
        <a:bodyPr/>
        <a:lstStyle/>
        <a:p>
          <a:endParaRPr lang="en-US"/>
        </a:p>
      </dgm:t>
    </dgm:pt>
    <dgm:pt modelId="{448E356D-69D0-46CC-83C6-7E7E7ABC6061}">
      <dgm:prSet/>
      <dgm:spPr/>
      <dgm:t>
        <a:bodyPr/>
        <a:lstStyle/>
        <a:p>
          <a:r>
            <a:rPr lang="en-US" b="1"/>
            <a:t>SQL</a:t>
          </a:r>
          <a:endParaRPr lang="en-US"/>
        </a:p>
      </dgm:t>
    </dgm:pt>
    <dgm:pt modelId="{FCA198A2-46F0-48E4-8880-50AE055672F2}" type="parTrans" cxnId="{C499E2C8-B6EC-46C1-9BD9-873C51BD9719}">
      <dgm:prSet/>
      <dgm:spPr/>
      <dgm:t>
        <a:bodyPr/>
        <a:lstStyle/>
        <a:p>
          <a:endParaRPr lang="en-US"/>
        </a:p>
      </dgm:t>
    </dgm:pt>
    <dgm:pt modelId="{EB50AF54-D8C6-4DFA-840A-9740E0DE3D50}" type="sibTrans" cxnId="{C499E2C8-B6EC-46C1-9BD9-873C51BD9719}">
      <dgm:prSet/>
      <dgm:spPr/>
      <dgm:t>
        <a:bodyPr/>
        <a:lstStyle/>
        <a:p>
          <a:endParaRPr lang="en-US"/>
        </a:p>
      </dgm:t>
    </dgm:pt>
    <dgm:pt modelId="{A13E6BE0-3E82-4AAB-A4BE-2743D02CE3F4}">
      <dgm:prSet/>
      <dgm:spPr/>
      <dgm:t>
        <a:bodyPr/>
        <a:lstStyle/>
        <a:p>
          <a:endParaRPr lang="en-US" dirty="0"/>
        </a:p>
      </dgm:t>
    </dgm:pt>
    <dgm:pt modelId="{3322AA68-26E2-4205-A65C-3F996184AF1D}" type="parTrans" cxnId="{FD6C1659-CE9E-47FE-9820-040BF4E8082B}">
      <dgm:prSet/>
      <dgm:spPr/>
      <dgm:t>
        <a:bodyPr/>
        <a:lstStyle/>
        <a:p>
          <a:endParaRPr lang="en-US"/>
        </a:p>
      </dgm:t>
    </dgm:pt>
    <dgm:pt modelId="{0859F67F-9300-4453-A3EE-483F0F4DD75B}" type="sibTrans" cxnId="{FD6C1659-CE9E-47FE-9820-040BF4E8082B}">
      <dgm:prSet/>
      <dgm:spPr/>
      <dgm:t>
        <a:bodyPr/>
        <a:lstStyle/>
        <a:p>
          <a:endParaRPr lang="en-US"/>
        </a:p>
      </dgm:t>
    </dgm:pt>
    <dgm:pt modelId="{F9271721-3FDF-4E3F-A514-05878924C866}">
      <dgm:prSet/>
      <dgm:spPr/>
      <dgm:t>
        <a:bodyPr/>
        <a:lstStyle/>
        <a:p>
          <a:r>
            <a:rPr lang="en-US" b="1"/>
            <a:t>Flask</a:t>
          </a:r>
          <a:endParaRPr lang="en-US"/>
        </a:p>
      </dgm:t>
    </dgm:pt>
    <dgm:pt modelId="{72EE17EE-D5FA-4CF9-8EAC-75ED976ED804}" type="parTrans" cxnId="{549F7782-DE0B-4DEA-93B4-5F761FC94EB1}">
      <dgm:prSet/>
      <dgm:spPr/>
      <dgm:t>
        <a:bodyPr/>
        <a:lstStyle/>
        <a:p>
          <a:endParaRPr lang="en-US"/>
        </a:p>
      </dgm:t>
    </dgm:pt>
    <dgm:pt modelId="{4B889A4B-3ADB-47A6-B12C-A158A19DD144}" type="sibTrans" cxnId="{549F7782-DE0B-4DEA-93B4-5F761FC94EB1}">
      <dgm:prSet/>
      <dgm:spPr/>
      <dgm:t>
        <a:bodyPr/>
        <a:lstStyle/>
        <a:p>
          <a:endParaRPr lang="en-US"/>
        </a:p>
      </dgm:t>
    </dgm:pt>
    <dgm:pt modelId="{361DF0BB-FEE2-4A67-B483-A0E43BFA7295}">
      <dgm:prSet/>
      <dgm:spPr/>
      <dgm:t>
        <a:bodyPr/>
        <a:lstStyle/>
        <a:p>
          <a:endParaRPr lang="en-US" dirty="0"/>
        </a:p>
      </dgm:t>
    </dgm:pt>
    <dgm:pt modelId="{3E4D328A-6CB8-40B9-A1F6-4B79B41673B3}" type="parTrans" cxnId="{7611951F-F930-41D7-94A9-E362D8CE092F}">
      <dgm:prSet/>
      <dgm:spPr/>
      <dgm:t>
        <a:bodyPr/>
        <a:lstStyle/>
        <a:p>
          <a:endParaRPr lang="en-US"/>
        </a:p>
      </dgm:t>
    </dgm:pt>
    <dgm:pt modelId="{EEB4CE64-EB77-46C6-B361-AFA72377B31D}" type="sibTrans" cxnId="{7611951F-F930-41D7-94A9-E362D8CE092F}">
      <dgm:prSet/>
      <dgm:spPr/>
      <dgm:t>
        <a:bodyPr/>
        <a:lstStyle/>
        <a:p>
          <a:endParaRPr lang="en-US"/>
        </a:p>
      </dgm:t>
    </dgm:pt>
    <dgm:pt modelId="{AD7971BD-FA61-444C-95B7-71656096A88C}">
      <dgm:prSet/>
      <dgm:spPr/>
      <dgm:t>
        <a:bodyPr/>
        <a:lstStyle/>
        <a:p>
          <a:r>
            <a:rPr lang="en-US" b="1"/>
            <a:t>Visualization</a:t>
          </a:r>
          <a:endParaRPr lang="en-US"/>
        </a:p>
      </dgm:t>
    </dgm:pt>
    <dgm:pt modelId="{4EA7BE6D-24E0-45A5-A10D-47EB1741A8FB}" type="parTrans" cxnId="{36EA3355-6794-429F-8BDB-312020ED2632}">
      <dgm:prSet/>
      <dgm:spPr/>
      <dgm:t>
        <a:bodyPr/>
        <a:lstStyle/>
        <a:p>
          <a:endParaRPr lang="en-US"/>
        </a:p>
      </dgm:t>
    </dgm:pt>
    <dgm:pt modelId="{C6BDB65F-A242-4BC2-A6F1-1678854EBD5F}" type="sibTrans" cxnId="{36EA3355-6794-429F-8BDB-312020ED2632}">
      <dgm:prSet/>
      <dgm:spPr/>
      <dgm:t>
        <a:bodyPr/>
        <a:lstStyle/>
        <a:p>
          <a:endParaRPr lang="en-US"/>
        </a:p>
      </dgm:t>
    </dgm:pt>
    <dgm:pt modelId="{BDA87A34-E9E0-4E25-A701-888F56BC55C1}">
      <dgm:prSet/>
      <dgm:spPr/>
      <dgm:t>
        <a:bodyPr/>
        <a:lstStyle/>
        <a:p>
          <a:endParaRPr lang="en-US" dirty="0"/>
        </a:p>
      </dgm:t>
    </dgm:pt>
    <dgm:pt modelId="{1C0FB837-114D-4394-B019-19963CEC5662}" type="parTrans" cxnId="{F5993DD8-9604-46F6-BEDB-6C521FEFDBC6}">
      <dgm:prSet/>
      <dgm:spPr/>
      <dgm:t>
        <a:bodyPr/>
        <a:lstStyle/>
        <a:p>
          <a:endParaRPr lang="en-US"/>
        </a:p>
      </dgm:t>
    </dgm:pt>
    <dgm:pt modelId="{F5DA5E72-C1B1-4A5D-9257-95EE26992478}" type="sibTrans" cxnId="{F5993DD8-9604-46F6-BEDB-6C521FEFDBC6}">
      <dgm:prSet/>
      <dgm:spPr/>
      <dgm:t>
        <a:bodyPr/>
        <a:lstStyle/>
        <a:p>
          <a:endParaRPr lang="en-US"/>
        </a:p>
      </dgm:t>
    </dgm:pt>
    <dgm:pt modelId="{49F02096-E1B7-E344-81F5-F4E4A159146A}">
      <dgm:prSet/>
      <dgm:spPr/>
      <dgm:t>
        <a:bodyPr/>
        <a:lstStyle/>
        <a:p>
          <a:r>
            <a:rPr lang="en-US" b="1"/>
            <a:t>Summary </a:t>
          </a:r>
        </a:p>
      </dgm:t>
    </dgm:pt>
    <dgm:pt modelId="{EBFB7662-83E8-9B44-8963-9E81628EF131}" type="parTrans" cxnId="{E246504E-9518-EC40-B0FC-8E21925B601F}">
      <dgm:prSet/>
      <dgm:spPr/>
      <dgm:t>
        <a:bodyPr/>
        <a:lstStyle/>
        <a:p>
          <a:endParaRPr lang="en-US"/>
        </a:p>
      </dgm:t>
    </dgm:pt>
    <dgm:pt modelId="{E86C910D-1400-6345-A9EA-0407AA5DFEAF}" type="sibTrans" cxnId="{E246504E-9518-EC40-B0FC-8E21925B601F}">
      <dgm:prSet/>
      <dgm:spPr/>
      <dgm:t>
        <a:bodyPr/>
        <a:lstStyle/>
        <a:p>
          <a:endParaRPr lang="en-US"/>
        </a:p>
      </dgm:t>
    </dgm:pt>
    <dgm:pt modelId="{60BBC2D4-1C17-2E44-A43E-2B1E22329F27}">
      <dgm:prSet/>
      <dgm:spPr/>
      <dgm:t>
        <a:bodyPr/>
        <a:lstStyle/>
        <a:p>
          <a:endParaRPr lang="en-US"/>
        </a:p>
      </dgm:t>
    </dgm:pt>
    <dgm:pt modelId="{2379A7C9-D3E7-5A41-BBEE-4CB7ADB53A00}" type="parTrans" cxnId="{275D1E68-A876-E34E-84F9-8B792ED09D86}">
      <dgm:prSet/>
      <dgm:spPr/>
      <dgm:t>
        <a:bodyPr/>
        <a:lstStyle/>
        <a:p>
          <a:endParaRPr lang="en-US"/>
        </a:p>
      </dgm:t>
    </dgm:pt>
    <dgm:pt modelId="{910180BB-FFF2-6343-AECE-DA0CD512C66F}" type="sibTrans" cxnId="{275D1E68-A876-E34E-84F9-8B792ED09D86}">
      <dgm:prSet/>
      <dgm:spPr/>
      <dgm:t>
        <a:bodyPr/>
        <a:lstStyle/>
        <a:p>
          <a:endParaRPr lang="en-US"/>
        </a:p>
      </dgm:t>
    </dgm:pt>
    <dgm:pt modelId="{84276B44-DCDE-480D-989A-6CF1735E8ECD}" type="pres">
      <dgm:prSet presAssocID="{8172D06F-86E9-43D8-B529-8D3267C9A8F4}" presName="root" presStyleCnt="0">
        <dgm:presLayoutVars>
          <dgm:dir/>
          <dgm:resizeHandles val="exact"/>
        </dgm:presLayoutVars>
      </dgm:prSet>
      <dgm:spPr/>
    </dgm:pt>
    <dgm:pt modelId="{8E860A00-D98A-4054-A70C-9E17BF2C34CE}" type="pres">
      <dgm:prSet presAssocID="{05FF3DCE-4470-43A7-A095-1ACA9E2B5B67}" presName="compNode" presStyleCnt="0"/>
      <dgm:spPr/>
    </dgm:pt>
    <dgm:pt modelId="{8D6F6D04-D83F-4497-93CF-380FEB3458BA}" type="pres">
      <dgm:prSet presAssocID="{05FF3DCE-4470-43A7-A095-1ACA9E2B5B67}" presName="bgRect" presStyleLbl="bgShp" presStyleIdx="0" presStyleCnt="8"/>
      <dgm:spPr/>
    </dgm:pt>
    <dgm:pt modelId="{B7F70D34-3933-4667-99FE-BA200CF55D39}" type="pres">
      <dgm:prSet presAssocID="{05FF3DCE-4470-43A7-A095-1ACA9E2B5B6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00A6F8-F48A-4932-B84B-E029B73A22CD}" type="pres">
      <dgm:prSet presAssocID="{05FF3DCE-4470-43A7-A095-1ACA9E2B5B67}" presName="spaceRect" presStyleCnt="0"/>
      <dgm:spPr/>
    </dgm:pt>
    <dgm:pt modelId="{2F502F36-A4BE-4474-B5A2-01EF9F18C74A}" type="pres">
      <dgm:prSet presAssocID="{05FF3DCE-4470-43A7-A095-1ACA9E2B5B67}" presName="parTx" presStyleLbl="revTx" presStyleIdx="0" presStyleCnt="12">
        <dgm:presLayoutVars>
          <dgm:chMax val="0"/>
          <dgm:chPref val="0"/>
        </dgm:presLayoutVars>
      </dgm:prSet>
      <dgm:spPr/>
    </dgm:pt>
    <dgm:pt modelId="{85C62BEE-57E6-4C07-865F-2CC4591D6F15}" type="pres">
      <dgm:prSet presAssocID="{B2C3B1C5-4CBC-4BD7-8566-003D9C1BB0A4}" presName="sibTrans" presStyleCnt="0"/>
      <dgm:spPr/>
    </dgm:pt>
    <dgm:pt modelId="{07B34497-F7DE-467F-B17D-0B016E86F099}" type="pres">
      <dgm:prSet presAssocID="{EFD5F2C2-A538-4364-B0C8-30332F663E14}" presName="compNode" presStyleCnt="0"/>
      <dgm:spPr/>
    </dgm:pt>
    <dgm:pt modelId="{E2E00EA7-A5EE-4695-A80F-3BB38E3E2701}" type="pres">
      <dgm:prSet presAssocID="{EFD5F2C2-A538-4364-B0C8-30332F663E14}" presName="bgRect" presStyleLbl="bgShp" presStyleIdx="1" presStyleCnt="8"/>
      <dgm:spPr/>
    </dgm:pt>
    <dgm:pt modelId="{11AE5FAA-1422-406C-A26C-550BFD700450}" type="pres">
      <dgm:prSet presAssocID="{EFD5F2C2-A538-4364-B0C8-30332F663E14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FFC920D-4AF3-4448-8B05-2D04704F485B}" type="pres">
      <dgm:prSet presAssocID="{EFD5F2C2-A538-4364-B0C8-30332F663E14}" presName="spaceRect" presStyleCnt="0"/>
      <dgm:spPr/>
    </dgm:pt>
    <dgm:pt modelId="{6EE6D8E2-5328-4822-917C-05BA8A9A44BF}" type="pres">
      <dgm:prSet presAssocID="{EFD5F2C2-A538-4364-B0C8-30332F663E14}" presName="parTx" presStyleLbl="revTx" presStyleIdx="1" presStyleCnt="12">
        <dgm:presLayoutVars>
          <dgm:chMax val="0"/>
          <dgm:chPref val="0"/>
        </dgm:presLayoutVars>
      </dgm:prSet>
      <dgm:spPr/>
    </dgm:pt>
    <dgm:pt modelId="{2F2846E1-440D-4B82-9960-E5F42E4DF536}" type="pres">
      <dgm:prSet presAssocID="{337D3113-24CC-478B-8C35-208675852EBD}" presName="sibTrans" presStyleCnt="0"/>
      <dgm:spPr/>
    </dgm:pt>
    <dgm:pt modelId="{E8546386-6489-4AF1-950A-60B0D0B71B56}" type="pres">
      <dgm:prSet presAssocID="{2DD4179F-71CE-4C49-A8BD-CC3FC0EBA989}" presName="compNode" presStyleCnt="0"/>
      <dgm:spPr/>
    </dgm:pt>
    <dgm:pt modelId="{3D87BB3C-C49F-4857-999A-47366A376170}" type="pres">
      <dgm:prSet presAssocID="{2DD4179F-71CE-4C49-A8BD-CC3FC0EBA989}" presName="bgRect" presStyleLbl="bgShp" presStyleIdx="2" presStyleCnt="8"/>
      <dgm:spPr/>
    </dgm:pt>
    <dgm:pt modelId="{9D666497-E15B-4CE9-A08C-C01835BEC96D}" type="pres">
      <dgm:prSet presAssocID="{2DD4179F-71CE-4C49-A8BD-CC3FC0EBA98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239085-A4FB-4FC9-8AAF-BC8C77D51458}" type="pres">
      <dgm:prSet presAssocID="{2DD4179F-71CE-4C49-A8BD-CC3FC0EBA989}" presName="spaceRect" presStyleCnt="0"/>
      <dgm:spPr/>
    </dgm:pt>
    <dgm:pt modelId="{A21F41E9-0280-426A-9FA1-B1EA960BA019}" type="pres">
      <dgm:prSet presAssocID="{2DD4179F-71CE-4C49-A8BD-CC3FC0EBA989}" presName="parTx" presStyleLbl="revTx" presStyleIdx="2" presStyleCnt="12">
        <dgm:presLayoutVars>
          <dgm:chMax val="0"/>
          <dgm:chPref val="0"/>
        </dgm:presLayoutVars>
      </dgm:prSet>
      <dgm:spPr/>
    </dgm:pt>
    <dgm:pt modelId="{F8C263CB-638B-4509-B9F4-660FCF2314A4}" type="pres">
      <dgm:prSet presAssocID="{9E8EE088-5743-4113-AC35-D3F314023CB1}" presName="sibTrans" presStyleCnt="0"/>
      <dgm:spPr/>
    </dgm:pt>
    <dgm:pt modelId="{80358B1E-6967-4E98-B6FF-53D11E23817B}" type="pres">
      <dgm:prSet presAssocID="{7D5FA703-EB65-4C39-9817-501586E99F8F}" presName="compNode" presStyleCnt="0"/>
      <dgm:spPr/>
    </dgm:pt>
    <dgm:pt modelId="{21184396-5797-4DA7-A8DF-7FA7EFE0AB53}" type="pres">
      <dgm:prSet presAssocID="{7D5FA703-EB65-4C39-9817-501586E99F8F}" presName="bgRect" presStyleLbl="bgShp" presStyleIdx="3" presStyleCnt="8"/>
      <dgm:spPr/>
    </dgm:pt>
    <dgm:pt modelId="{E43B60D5-94D8-4B88-A20A-5458B46502AC}" type="pres">
      <dgm:prSet presAssocID="{7D5FA703-EB65-4C39-9817-501586E99F8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507D1C3-FFAE-4C2C-8AD7-496F6D8353B6}" type="pres">
      <dgm:prSet presAssocID="{7D5FA703-EB65-4C39-9817-501586E99F8F}" presName="spaceRect" presStyleCnt="0"/>
      <dgm:spPr/>
    </dgm:pt>
    <dgm:pt modelId="{3CBA0A53-186C-48CB-8EC7-86417296149E}" type="pres">
      <dgm:prSet presAssocID="{7D5FA703-EB65-4C39-9817-501586E99F8F}" presName="parTx" presStyleLbl="revTx" presStyleIdx="3" presStyleCnt="12">
        <dgm:presLayoutVars>
          <dgm:chMax val="0"/>
          <dgm:chPref val="0"/>
        </dgm:presLayoutVars>
      </dgm:prSet>
      <dgm:spPr/>
    </dgm:pt>
    <dgm:pt modelId="{CCC5C9D0-7C97-4BE2-A1FD-B140661D0271}" type="pres">
      <dgm:prSet presAssocID="{7D5FA703-EB65-4C39-9817-501586E99F8F}" presName="desTx" presStyleLbl="revTx" presStyleIdx="4" presStyleCnt="12">
        <dgm:presLayoutVars/>
      </dgm:prSet>
      <dgm:spPr/>
    </dgm:pt>
    <dgm:pt modelId="{707870AA-E9F2-4DA9-98C2-51359C3195CA}" type="pres">
      <dgm:prSet presAssocID="{774B8A50-C70C-4A29-A930-A923FE20F90B}" presName="sibTrans" presStyleCnt="0"/>
      <dgm:spPr/>
    </dgm:pt>
    <dgm:pt modelId="{E54571C6-0312-4E2A-9412-46477D9A3EF8}" type="pres">
      <dgm:prSet presAssocID="{448E356D-69D0-46CC-83C6-7E7E7ABC6061}" presName="compNode" presStyleCnt="0"/>
      <dgm:spPr/>
    </dgm:pt>
    <dgm:pt modelId="{CB18F20A-B803-4765-BB90-D0C21229ACA3}" type="pres">
      <dgm:prSet presAssocID="{448E356D-69D0-46CC-83C6-7E7E7ABC6061}" presName="bgRect" presStyleLbl="bgShp" presStyleIdx="4" presStyleCnt="8"/>
      <dgm:spPr/>
    </dgm:pt>
    <dgm:pt modelId="{46D3776F-9F72-4E60-8856-55EDB409A5AD}" type="pres">
      <dgm:prSet presAssocID="{448E356D-69D0-46CC-83C6-7E7E7ABC606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83F85E-C86D-47F9-B9F6-11794C6D3855}" type="pres">
      <dgm:prSet presAssocID="{448E356D-69D0-46CC-83C6-7E7E7ABC6061}" presName="spaceRect" presStyleCnt="0"/>
      <dgm:spPr/>
    </dgm:pt>
    <dgm:pt modelId="{A43CDD8C-69AB-487F-BE08-32F984D26B3A}" type="pres">
      <dgm:prSet presAssocID="{448E356D-69D0-46CC-83C6-7E7E7ABC6061}" presName="parTx" presStyleLbl="revTx" presStyleIdx="5" presStyleCnt="12">
        <dgm:presLayoutVars>
          <dgm:chMax val="0"/>
          <dgm:chPref val="0"/>
        </dgm:presLayoutVars>
      </dgm:prSet>
      <dgm:spPr/>
    </dgm:pt>
    <dgm:pt modelId="{69EA6E67-1F4D-47AF-A74D-6CA97AA794C3}" type="pres">
      <dgm:prSet presAssocID="{448E356D-69D0-46CC-83C6-7E7E7ABC6061}" presName="desTx" presStyleLbl="revTx" presStyleIdx="6" presStyleCnt="12">
        <dgm:presLayoutVars/>
      </dgm:prSet>
      <dgm:spPr/>
    </dgm:pt>
    <dgm:pt modelId="{0EB7A633-7BCF-46FD-9E3F-5D4C6958AECB}" type="pres">
      <dgm:prSet presAssocID="{EB50AF54-D8C6-4DFA-840A-9740E0DE3D50}" presName="sibTrans" presStyleCnt="0"/>
      <dgm:spPr/>
    </dgm:pt>
    <dgm:pt modelId="{FBB5F7AE-37DD-41CB-8A17-E2CB677C0783}" type="pres">
      <dgm:prSet presAssocID="{F9271721-3FDF-4E3F-A514-05878924C866}" presName="compNode" presStyleCnt="0"/>
      <dgm:spPr/>
    </dgm:pt>
    <dgm:pt modelId="{39C89956-3458-4353-BA87-42287B4D9D9F}" type="pres">
      <dgm:prSet presAssocID="{F9271721-3FDF-4E3F-A514-05878924C866}" presName="bgRect" presStyleLbl="bgShp" presStyleIdx="5" presStyleCnt="8"/>
      <dgm:spPr/>
    </dgm:pt>
    <dgm:pt modelId="{3BBBE433-2D13-42C9-86D6-9AFFA8963055}" type="pres">
      <dgm:prSet presAssocID="{F9271721-3FDF-4E3F-A514-05878924C86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6656C12-8520-4564-9669-294EB2D99F3E}" type="pres">
      <dgm:prSet presAssocID="{F9271721-3FDF-4E3F-A514-05878924C866}" presName="spaceRect" presStyleCnt="0"/>
      <dgm:spPr/>
    </dgm:pt>
    <dgm:pt modelId="{08E11245-A69B-452A-889E-030E989CE6EC}" type="pres">
      <dgm:prSet presAssocID="{F9271721-3FDF-4E3F-A514-05878924C866}" presName="parTx" presStyleLbl="revTx" presStyleIdx="7" presStyleCnt="12">
        <dgm:presLayoutVars>
          <dgm:chMax val="0"/>
          <dgm:chPref val="0"/>
        </dgm:presLayoutVars>
      </dgm:prSet>
      <dgm:spPr/>
    </dgm:pt>
    <dgm:pt modelId="{05B0464C-2061-411E-80A6-68BA4C49256A}" type="pres">
      <dgm:prSet presAssocID="{F9271721-3FDF-4E3F-A514-05878924C866}" presName="desTx" presStyleLbl="revTx" presStyleIdx="8" presStyleCnt="12">
        <dgm:presLayoutVars/>
      </dgm:prSet>
      <dgm:spPr/>
    </dgm:pt>
    <dgm:pt modelId="{4661A94B-7324-41F3-A961-901CB16B61BA}" type="pres">
      <dgm:prSet presAssocID="{4B889A4B-3ADB-47A6-B12C-A158A19DD144}" presName="sibTrans" presStyleCnt="0"/>
      <dgm:spPr/>
    </dgm:pt>
    <dgm:pt modelId="{67CF0257-ACD3-42EF-8351-40B8E0AB168D}" type="pres">
      <dgm:prSet presAssocID="{AD7971BD-FA61-444C-95B7-71656096A88C}" presName="compNode" presStyleCnt="0"/>
      <dgm:spPr/>
    </dgm:pt>
    <dgm:pt modelId="{6F5BA986-203B-48CD-B8A9-4B7D5AE6476C}" type="pres">
      <dgm:prSet presAssocID="{AD7971BD-FA61-444C-95B7-71656096A88C}" presName="bgRect" presStyleLbl="bgShp" presStyleIdx="6" presStyleCnt="8"/>
      <dgm:spPr/>
    </dgm:pt>
    <dgm:pt modelId="{36EBF7B6-C3A0-4691-A71A-D8EBDBC89776}" type="pres">
      <dgm:prSet presAssocID="{AD7971BD-FA61-444C-95B7-71656096A88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EF8C7342-0499-4A5B-937C-57F7183D1B9E}" type="pres">
      <dgm:prSet presAssocID="{AD7971BD-FA61-444C-95B7-71656096A88C}" presName="spaceRect" presStyleCnt="0"/>
      <dgm:spPr/>
    </dgm:pt>
    <dgm:pt modelId="{B6EF5CD6-78F0-4966-8E0E-FD23B1D54887}" type="pres">
      <dgm:prSet presAssocID="{AD7971BD-FA61-444C-95B7-71656096A88C}" presName="parTx" presStyleLbl="revTx" presStyleIdx="9" presStyleCnt="12">
        <dgm:presLayoutVars>
          <dgm:chMax val="0"/>
          <dgm:chPref val="0"/>
        </dgm:presLayoutVars>
      </dgm:prSet>
      <dgm:spPr/>
    </dgm:pt>
    <dgm:pt modelId="{1FEB3A67-BD5D-4AC1-B0B7-60171B0E6CD7}" type="pres">
      <dgm:prSet presAssocID="{AD7971BD-FA61-444C-95B7-71656096A88C}" presName="desTx" presStyleLbl="revTx" presStyleIdx="10" presStyleCnt="12">
        <dgm:presLayoutVars/>
      </dgm:prSet>
      <dgm:spPr/>
    </dgm:pt>
    <dgm:pt modelId="{C7BF6E2C-422A-467A-8045-D7D3873706F9}" type="pres">
      <dgm:prSet presAssocID="{C6BDB65F-A242-4BC2-A6F1-1678854EBD5F}" presName="sibTrans" presStyleCnt="0"/>
      <dgm:spPr/>
    </dgm:pt>
    <dgm:pt modelId="{E181BADF-FE78-C94C-8346-0CAA279B072F}" type="pres">
      <dgm:prSet presAssocID="{49F02096-E1B7-E344-81F5-F4E4A159146A}" presName="compNode" presStyleCnt="0"/>
      <dgm:spPr/>
    </dgm:pt>
    <dgm:pt modelId="{89A100B0-A07E-0B43-8C58-7BA29800A90C}" type="pres">
      <dgm:prSet presAssocID="{49F02096-E1B7-E344-81F5-F4E4A159146A}" presName="bgRect" presStyleLbl="bgShp" presStyleIdx="7" presStyleCnt="8"/>
      <dgm:spPr/>
    </dgm:pt>
    <dgm:pt modelId="{4A481995-8AFF-2143-BB0C-D2DBFFCE8B01}" type="pres">
      <dgm:prSet presAssocID="{49F02096-E1B7-E344-81F5-F4E4A159146A}" presName="iconRect" presStyleLbl="node1" presStyleIdx="7" presStyleCnt="8"/>
      <dgm:spPr>
        <a:ln>
          <a:noFill/>
        </a:ln>
      </dgm:spPr>
    </dgm:pt>
    <dgm:pt modelId="{565DB256-97C7-6742-8D03-56E739F30C0F}" type="pres">
      <dgm:prSet presAssocID="{49F02096-E1B7-E344-81F5-F4E4A159146A}" presName="spaceRect" presStyleCnt="0"/>
      <dgm:spPr/>
    </dgm:pt>
    <dgm:pt modelId="{ADA565C5-5863-EB4F-915B-B32F2F9187BF}" type="pres">
      <dgm:prSet presAssocID="{49F02096-E1B7-E344-81F5-F4E4A159146A}" presName="parTx" presStyleLbl="revTx" presStyleIdx="11" presStyleCnt="12">
        <dgm:presLayoutVars>
          <dgm:chMax val="0"/>
          <dgm:chPref val="0"/>
        </dgm:presLayoutVars>
      </dgm:prSet>
      <dgm:spPr/>
    </dgm:pt>
  </dgm:ptLst>
  <dgm:cxnLst>
    <dgm:cxn modelId="{65924C01-ABD4-DB48-9B10-D91008954980}" type="presOf" srcId="{49F02096-E1B7-E344-81F5-F4E4A159146A}" destId="{ADA565C5-5863-EB4F-915B-B32F2F9187BF}" srcOrd="0" destOrd="0" presId="urn:microsoft.com/office/officeart/2018/2/layout/IconVerticalSolidList"/>
    <dgm:cxn modelId="{7611951F-F930-41D7-94A9-E362D8CE092F}" srcId="{F9271721-3FDF-4E3F-A514-05878924C866}" destId="{361DF0BB-FEE2-4A67-B483-A0E43BFA7295}" srcOrd="0" destOrd="0" parTransId="{3E4D328A-6CB8-40B9-A1F6-4B79B41673B3}" sibTransId="{EEB4CE64-EB77-46C6-B361-AFA72377B31D}"/>
    <dgm:cxn modelId="{FED1ED29-C85A-0F44-9F6C-3142564723AB}" type="presOf" srcId="{60BBC2D4-1C17-2E44-A43E-2B1E22329F27}" destId="{1FEB3A67-BD5D-4AC1-B0B7-60171B0E6CD7}" srcOrd="0" destOrd="1" presId="urn:microsoft.com/office/officeart/2018/2/layout/IconVerticalSolidList"/>
    <dgm:cxn modelId="{A03F754A-E659-CA4E-A48B-4FA0F8C9480C}" type="presOf" srcId="{7D5FA703-EB65-4C39-9817-501586E99F8F}" destId="{3CBA0A53-186C-48CB-8EC7-86417296149E}" srcOrd="0" destOrd="0" presId="urn:microsoft.com/office/officeart/2018/2/layout/IconVerticalSolidList"/>
    <dgm:cxn modelId="{E246504E-9518-EC40-B0FC-8E21925B601F}" srcId="{8172D06F-86E9-43D8-B529-8D3267C9A8F4}" destId="{49F02096-E1B7-E344-81F5-F4E4A159146A}" srcOrd="7" destOrd="0" parTransId="{EBFB7662-83E8-9B44-8963-9E81628EF131}" sibTransId="{E86C910D-1400-6345-A9EA-0407AA5DFEAF}"/>
    <dgm:cxn modelId="{36EA3355-6794-429F-8BDB-312020ED2632}" srcId="{8172D06F-86E9-43D8-B529-8D3267C9A8F4}" destId="{AD7971BD-FA61-444C-95B7-71656096A88C}" srcOrd="6" destOrd="0" parTransId="{4EA7BE6D-24E0-45A5-A10D-47EB1741A8FB}" sibTransId="{C6BDB65F-A242-4BC2-A6F1-1678854EBD5F}"/>
    <dgm:cxn modelId="{FD6C1659-CE9E-47FE-9820-040BF4E8082B}" srcId="{448E356D-69D0-46CC-83C6-7E7E7ABC6061}" destId="{A13E6BE0-3E82-4AAB-A4BE-2743D02CE3F4}" srcOrd="0" destOrd="0" parTransId="{3322AA68-26E2-4205-A65C-3F996184AF1D}" sibTransId="{0859F67F-9300-4453-A3EE-483F0F4DD75B}"/>
    <dgm:cxn modelId="{73B07864-27F8-4386-9FBB-C3E5F713192F}" srcId="{8172D06F-86E9-43D8-B529-8D3267C9A8F4}" destId="{EFD5F2C2-A538-4364-B0C8-30332F663E14}" srcOrd="1" destOrd="0" parTransId="{DB4F2127-EB3C-488C-9411-0F582A17EA2E}" sibTransId="{337D3113-24CC-478B-8C35-208675852EBD}"/>
    <dgm:cxn modelId="{275D1E68-A876-E34E-84F9-8B792ED09D86}" srcId="{AD7971BD-FA61-444C-95B7-71656096A88C}" destId="{60BBC2D4-1C17-2E44-A43E-2B1E22329F27}" srcOrd="1" destOrd="0" parTransId="{2379A7C9-D3E7-5A41-BBEE-4CB7ADB53A00}" sibTransId="{910180BB-FFF2-6343-AECE-DA0CD512C66F}"/>
    <dgm:cxn modelId="{DCFDC268-468C-B54D-90AD-E47BE1B641AF}" type="presOf" srcId="{A13E6BE0-3E82-4AAB-A4BE-2743D02CE3F4}" destId="{69EA6E67-1F4D-47AF-A74D-6CA97AA794C3}" srcOrd="0" destOrd="0" presId="urn:microsoft.com/office/officeart/2018/2/layout/IconVerticalSolidList"/>
    <dgm:cxn modelId="{B77B2C69-55E0-8841-A408-A9CDB91D5AA3}" type="presOf" srcId="{F9271721-3FDF-4E3F-A514-05878924C866}" destId="{08E11245-A69B-452A-889E-030E989CE6EC}" srcOrd="0" destOrd="0" presId="urn:microsoft.com/office/officeart/2018/2/layout/IconVerticalSolidList"/>
    <dgm:cxn modelId="{2F15747B-707B-CA4D-8B02-856A2B25E5A3}" type="presOf" srcId="{EFD5F2C2-A538-4364-B0C8-30332F663E14}" destId="{6EE6D8E2-5328-4822-917C-05BA8A9A44BF}" srcOrd="0" destOrd="0" presId="urn:microsoft.com/office/officeart/2018/2/layout/IconVerticalSolidList"/>
    <dgm:cxn modelId="{549F7782-DE0B-4DEA-93B4-5F761FC94EB1}" srcId="{8172D06F-86E9-43D8-B529-8D3267C9A8F4}" destId="{F9271721-3FDF-4E3F-A514-05878924C866}" srcOrd="5" destOrd="0" parTransId="{72EE17EE-D5FA-4CF9-8EAC-75ED976ED804}" sibTransId="{4B889A4B-3ADB-47A6-B12C-A158A19DD144}"/>
    <dgm:cxn modelId="{7ADB8493-E838-994A-9091-C494E19A2D7B}" type="presOf" srcId="{05FF3DCE-4470-43A7-A095-1ACA9E2B5B67}" destId="{2F502F36-A4BE-4474-B5A2-01EF9F18C74A}" srcOrd="0" destOrd="0" presId="urn:microsoft.com/office/officeart/2018/2/layout/IconVerticalSolidList"/>
    <dgm:cxn modelId="{577E309B-56BA-B94D-BE53-2D4A4BD73CC5}" type="presOf" srcId="{EC4ECB99-8542-48D1-9FDA-9E60EF18AC2C}" destId="{CCC5C9D0-7C97-4BE2-A1FD-B140661D0271}" srcOrd="0" destOrd="0" presId="urn:microsoft.com/office/officeart/2018/2/layout/IconVerticalSolidList"/>
    <dgm:cxn modelId="{07E0AFAF-B4F8-F143-87D7-F972EA48FA57}" type="presOf" srcId="{AD7971BD-FA61-444C-95B7-71656096A88C}" destId="{B6EF5CD6-78F0-4966-8E0E-FD23B1D54887}" srcOrd="0" destOrd="0" presId="urn:microsoft.com/office/officeart/2018/2/layout/IconVerticalSolidList"/>
    <dgm:cxn modelId="{FBEA9FB6-ED67-479C-B994-55C0F5370A54}" srcId="{8172D06F-86E9-43D8-B529-8D3267C9A8F4}" destId="{2DD4179F-71CE-4C49-A8BD-CC3FC0EBA989}" srcOrd="2" destOrd="0" parTransId="{086E6F4B-5FEA-4060-BB30-061B2DEB8F72}" sibTransId="{9E8EE088-5743-4113-AC35-D3F314023CB1}"/>
    <dgm:cxn modelId="{C499E2C8-B6EC-46C1-9BD9-873C51BD9719}" srcId="{8172D06F-86E9-43D8-B529-8D3267C9A8F4}" destId="{448E356D-69D0-46CC-83C6-7E7E7ABC6061}" srcOrd="4" destOrd="0" parTransId="{FCA198A2-46F0-48E4-8880-50AE055672F2}" sibTransId="{EB50AF54-D8C6-4DFA-840A-9740E0DE3D50}"/>
    <dgm:cxn modelId="{22DAD3C9-1BA7-4324-AFDD-3E9BF13067C4}" srcId="{8172D06F-86E9-43D8-B529-8D3267C9A8F4}" destId="{7D5FA703-EB65-4C39-9817-501586E99F8F}" srcOrd="3" destOrd="0" parTransId="{0245DF73-3CEE-43E1-9B7A-50486E10C837}" sibTransId="{774B8A50-C70C-4A29-A930-A923FE20F90B}"/>
    <dgm:cxn modelId="{F5993DD8-9604-46F6-BEDB-6C521FEFDBC6}" srcId="{AD7971BD-FA61-444C-95B7-71656096A88C}" destId="{BDA87A34-E9E0-4E25-A701-888F56BC55C1}" srcOrd="0" destOrd="0" parTransId="{1C0FB837-114D-4394-B019-19963CEC5662}" sibTransId="{F5DA5E72-C1B1-4A5D-9257-95EE26992478}"/>
    <dgm:cxn modelId="{70BF50E1-994C-457E-8E22-BBC9B79E177B}" srcId="{8172D06F-86E9-43D8-B529-8D3267C9A8F4}" destId="{05FF3DCE-4470-43A7-A095-1ACA9E2B5B67}" srcOrd="0" destOrd="0" parTransId="{DF93F7C1-FFC9-46EA-A570-C122D0CC21D7}" sibTransId="{B2C3B1C5-4CBC-4BD7-8566-003D9C1BB0A4}"/>
    <dgm:cxn modelId="{1547C9E5-6225-4181-B72F-68CDC400051C}" srcId="{7D5FA703-EB65-4C39-9817-501586E99F8F}" destId="{EC4ECB99-8542-48D1-9FDA-9E60EF18AC2C}" srcOrd="0" destOrd="0" parTransId="{1A4D22CC-1400-4761-8094-699CEC4F1814}" sibTransId="{FB9F74CF-3E40-4767-973F-83A888532C7E}"/>
    <dgm:cxn modelId="{DA0365E6-34D2-0E48-AEDB-F04BD9876ED9}" type="presOf" srcId="{8172D06F-86E9-43D8-B529-8D3267C9A8F4}" destId="{84276B44-DCDE-480D-989A-6CF1735E8ECD}" srcOrd="0" destOrd="0" presId="urn:microsoft.com/office/officeart/2018/2/layout/IconVerticalSolidList"/>
    <dgm:cxn modelId="{ED468BE7-7AC7-FB43-973F-7859FBAAEB2B}" type="presOf" srcId="{448E356D-69D0-46CC-83C6-7E7E7ABC6061}" destId="{A43CDD8C-69AB-487F-BE08-32F984D26B3A}" srcOrd="0" destOrd="0" presId="urn:microsoft.com/office/officeart/2018/2/layout/IconVerticalSolidList"/>
    <dgm:cxn modelId="{03A179ED-6EEE-4345-A325-D625C89AF87B}" type="presOf" srcId="{2DD4179F-71CE-4C49-A8BD-CC3FC0EBA989}" destId="{A21F41E9-0280-426A-9FA1-B1EA960BA019}" srcOrd="0" destOrd="0" presId="urn:microsoft.com/office/officeart/2018/2/layout/IconVerticalSolidList"/>
    <dgm:cxn modelId="{069C21F8-9F50-0D4C-BF75-6AFD52D57651}" type="presOf" srcId="{361DF0BB-FEE2-4A67-B483-A0E43BFA7295}" destId="{05B0464C-2061-411E-80A6-68BA4C49256A}" srcOrd="0" destOrd="0" presId="urn:microsoft.com/office/officeart/2018/2/layout/IconVerticalSolidList"/>
    <dgm:cxn modelId="{74C1AFFD-614B-0244-ABB5-FBC8998A1F8B}" type="presOf" srcId="{BDA87A34-E9E0-4E25-A701-888F56BC55C1}" destId="{1FEB3A67-BD5D-4AC1-B0B7-60171B0E6CD7}" srcOrd="0" destOrd="0" presId="urn:microsoft.com/office/officeart/2018/2/layout/IconVerticalSolidList"/>
    <dgm:cxn modelId="{7E8F471F-463E-E246-B5E0-D088086E3A8F}" type="presParOf" srcId="{84276B44-DCDE-480D-989A-6CF1735E8ECD}" destId="{8E860A00-D98A-4054-A70C-9E17BF2C34CE}" srcOrd="0" destOrd="0" presId="urn:microsoft.com/office/officeart/2018/2/layout/IconVerticalSolidList"/>
    <dgm:cxn modelId="{460A2F6E-FE76-5B43-A5B7-5D8999807248}" type="presParOf" srcId="{8E860A00-D98A-4054-A70C-9E17BF2C34CE}" destId="{8D6F6D04-D83F-4497-93CF-380FEB3458BA}" srcOrd="0" destOrd="0" presId="urn:microsoft.com/office/officeart/2018/2/layout/IconVerticalSolidList"/>
    <dgm:cxn modelId="{BEAA9D2B-EC09-7F48-B46D-D5D44F20FD58}" type="presParOf" srcId="{8E860A00-D98A-4054-A70C-9E17BF2C34CE}" destId="{B7F70D34-3933-4667-99FE-BA200CF55D39}" srcOrd="1" destOrd="0" presId="urn:microsoft.com/office/officeart/2018/2/layout/IconVerticalSolidList"/>
    <dgm:cxn modelId="{02079E29-7A91-2440-B817-3A7816CFB2C5}" type="presParOf" srcId="{8E860A00-D98A-4054-A70C-9E17BF2C34CE}" destId="{6900A6F8-F48A-4932-B84B-E029B73A22CD}" srcOrd="2" destOrd="0" presId="urn:microsoft.com/office/officeart/2018/2/layout/IconVerticalSolidList"/>
    <dgm:cxn modelId="{C5A9EA46-64A7-EB4E-9B56-1F39A447B461}" type="presParOf" srcId="{8E860A00-D98A-4054-A70C-9E17BF2C34CE}" destId="{2F502F36-A4BE-4474-B5A2-01EF9F18C74A}" srcOrd="3" destOrd="0" presId="urn:microsoft.com/office/officeart/2018/2/layout/IconVerticalSolidList"/>
    <dgm:cxn modelId="{FDC08046-4AA3-1143-965E-3B4EAEF22565}" type="presParOf" srcId="{84276B44-DCDE-480D-989A-6CF1735E8ECD}" destId="{85C62BEE-57E6-4C07-865F-2CC4591D6F15}" srcOrd="1" destOrd="0" presId="urn:microsoft.com/office/officeart/2018/2/layout/IconVerticalSolidList"/>
    <dgm:cxn modelId="{2A8D282A-F8F5-8543-8C08-7A6B8C62EAF2}" type="presParOf" srcId="{84276B44-DCDE-480D-989A-6CF1735E8ECD}" destId="{07B34497-F7DE-467F-B17D-0B016E86F099}" srcOrd="2" destOrd="0" presId="urn:microsoft.com/office/officeart/2018/2/layout/IconVerticalSolidList"/>
    <dgm:cxn modelId="{C934F964-214F-9248-927B-B3E8B378B5C3}" type="presParOf" srcId="{07B34497-F7DE-467F-B17D-0B016E86F099}" destId="{E2E00EA7-A5EE-4695-A80F-3BB38E3E2701}" srcOrd="0" destOrd="0" presId="urn:microsoft.com/office/officeart/2018/2/layout/IconVerticalSolidList"/>
    <dgm:cxn modelId="{14F5C87F-43EE-EC45-BC04-1F6D51A1F069}" type="presParOf" srcId="{07B34497-F7DE-467F-B17D-0B016E86F099}" destId="{11AE5FAA-1422-406C-A26C-550BFD700450}" srcOrd="1" destOrd="0" presId="urn:microsoft.com/office/officeart/2018/2/layout/IconVerticalSolidList"/>
    <dgm:cxn modelId="{21D998AD-69FE-4840-A813-B13F4E1A72AA}" type="presParOf" srcId="{07B34497-F7DE-467F-B17D-0B016E86F099}" destId="{EFFC920D-4AF3-4448-8B05-2D04704F485B}" srcOrd="2" destOrd="0" presId="urn:microsoft.com/office/officeart/2018/2/layout/IconVerticalSolidList"/>
    <dgm:cxn modelId="{8C00801A-EC67-9D4A-9A87-6FEE917FEE7B}" type="presParOf" srcId="{07B34497-F7DE-467F-B17D-0B016E86F099}" destId="{6EE6D8E2-5328-4822-917C-05BA8A9A44BF}" srcOrd="3" destOrd="0" presId="urn:microsoft.com/office/officeart/2018/2/layout/IconVerticalSolidList"/>
    <dgm:cxn modelId="{AFE71613-68B5-8147-8314-A7E3E18DB236}" type="presParOf" srcId="{84276B44-DCDE-480D-989A-6CF1735E8ECD}" destId="{2F2846E1-440D-4B82-9960-E5F42E4DF536}" srcOrd="3" destOrd="0" presId="urn:microsoft.com/office/officeart/2018/2/layout/IconVerticalSolidList"/>
    <dgm:cxn modelId="{5EF16E99-1655-0F4D-A705-ACFA79F8F2FB}" type="presParOf" srcId="{84276B44-DCDE-480D-989A-6CF1735E8ECD}" destId="{E8546386-6489-4AF1-950A-60B0D0B71B56}" srcOrd="4" destOrd="0" presId="urn:microsoft.com/office/officeart/2018/2/layout/IconVerticalSolidList"/>
    <dgm:cxn modelId="{E036B2B6-B6ED-5E4E-AFC5-B016ADC9D816}" type="presParOf" srcId="{E8546386-6489-4AF1-950A-60B0D0B71B56}" destId="{3D87BB3C-C49F-4857-999A-47366A376170}" srcOrd="0" destOrd="0" presId="urn:microsoft.com/office/officeart/2018/2/layout/IconVerticalSolidList"/>
    <dgm:cxn modelId="{6E2C131D-774E-7E46-B871-BB6CB329DBC8}" type="presParOf" srcId="{E8546386-6489-4AF1-950A-60B0D0B71B56}" destId="{9D666497-E15B-4CE9-A08C-C01835BEC96D}" srcOrd="1" destOrd="0" presId="urn:microsoft.com/office/officeart/2018/2/layout/IconVerticalSolidList"/>
    <dgm:cxn modelId="{A411184E-C3CF-2D4E-B9B4-0C2A184CFAB8}" type="presParOf" srcId="{E8546386-6489-4AF1-950A-60B0D0B71B56}" destId="{13239085-A4FB-4FC9-8AAF-BC8C77D51458}" srcOrd="2" destOrd="0" presId="urn:microsoft.com/office/officeart/2018/2/layout/IconVerticalSolidList"/>
    <dgm:cxn modelId="{5910B45D-950B-CF4F-B320-90985AA912C5}" type="presParOf" srcId="{E8546386-6489-4AF1-950A-60B0D0B71B56}" destId="{A21F41E9-0280-426A-9FA1-B1EA960BA019}" srcOrd="3" destOrd="0" presId="urn:microsoft.com/office/officeart/2018/2/layout/IconVerticalSolidList"/>
    <dgm:cxn modelId="{FF10C0BB-BD00-104D-97EE-553C62C51D38}" type="presParOf" srcId="{84276B44-DCDE-480D-989A-6CF1735E8ECD}" destId="{F8C263CB-638B-4509-B9F4-660FCF2314A4}" srcOrd="5" destOrd="0" presId="urn:microsoft.com/office/officeart/2018/2/layout/IconVerticalSolidList"/>
    <dgm:cxn modelId="{6679E1FD-2F04-7046-A691-797C7FA005A3}" type="presParOf" srcId="{84276B44-DCDE-480D-989A-6CF1735E8ECD}" destId="{80358B1E-6967-4E98-B6FF-53D11E23817B}" srcOrd="6" destOrd="0" presId="urn:microsoft.com/office/officeart/2018/2/layout/IconVerticalSolidList"/>
    <dgm:cxn modelId="{F5858E27-4E23-9D4F-AF28-014CC0FEF903}" type="presParOf" srcId="{80358B1E-6967-4E98-B6FF-53D11E23817B}" destId="{21184396-5797-4DA7-A8DF-7FA7EFE0AB53}" srcOrd="0" destOrd="0" presId="urn:microsoft.com/office/officeart/2018/2/layout/IconVerticalSolidList"/>
    <dgm:cxn modelId="{00D95439-1FDE-6E4B-8520-FD345B1C1353}" type="presParOf" srcId="{80358B1E-6967-4E98-B6FF-53D11E23817B}" destId="{E43B60D5-94D8-4B88-A20A-5458B46502AC}" srcOrd="1" destOrd="0" presId="urn:microsoft.com/office/officeart/2018/2/layout/IconVerticalSolidList"/>
    <dgm:cxn modelId="{A699D763-AD13-3748-8221-F33AF94BDD40}" type="presParOf" srcId="{80358B1E-6967-4E98-B6FF-53D11E23817B}" destId="{7507D1C3-FFAE-4C2C-8AD7-496F6D8353B6}" srcOrd="2" destOrd="0" presId="urn:microsoft.com/office/officeart/2018/2/layout/IconVerticalSolidList"/>
    <dgm:cxn modelId="{6D824A66-8750-524B-B51E-EFA4CC193521}" type="presParOf" srcId="{80358B1E-6967-4E98-B6FF-53D11E23817B}" destId="{3CBA0A53-186C-48CB-8EC7-86417296149E}" srcOrd="3" destOrd="0" presId="urn:microsoft.com/office/officeart/2018/2/layout/IconVerticalSolidList"/>
    <dgm:cxn modelId="{BAD20DD9-623E-634D-BC73-9057D776CA26}" type="presParOf" srcId="{80358B1E-6967-4E98-B6FF-53D11E23817B}" destId="{CCC5C9D0-7C97-4BE2-A1FD-B140661D0271}" srcOrd="4" destOrd="0" presId="urn:microsoft.com/office/officeart/2018/2/layout/IconVerticalSolidList"/>
    <dgm:cxn modelId="{12BC557F-E42D-0E48-A9AD-8D7CBECA9F7E}" type="presParOf" srcId="{84276B44-DCDE-480D-989A-6CF1735E8ECD}" destId="{707870AA-E9F2-4DA9-98C2-51359C3195CA}" srcOrd="7" destOrd="0" presId="urn:microsoft.com/office/officeart/2018/2/layout/IconVerticalSolidList"/>
    <dgm:cxn modelId="{B58F102C-8A65-DD41-A717-8104A43CE930}" type="presParOf" srcId="{84276B44-DCDE-480D-989A-6CF1735E8ECD}" destId="{E54571C6-0312-4E2A-9412-46477D9A3EF8}" srcOrd="8" destOrd="0" presId="urn:microsoft.com/office/officeart/2018/2/layout/IconVerticalSolidList"/>
    <dgm:cxn modelId="{418F0240-DAB7-DB40-9A09-C5220029433E}" type="presParOf" srcId="{E54571C6-0312-4E2A-9412-46477D9A3EF8}" destId="{CB18F20A-B803-4765-BB90-D0C21229ACA3}" srcOrd="0" destOrd="0" presId="urn:microsoft.com/office/officeart/2018/2/layout/IconVerticalSolidList"/>
    <dgm:cxn modelId="{C26D7E54-4169-7147-8355-5A9FE7973184}" type="presParOf" srcId="{E54571C6-0312-4E2A-9412-46477D9A3EF8}" destId="{46D3776F-9F72-4E60-8856-55EDB409A5AD}" srcOrd="1" destOrd="0" presId="urn:microsoft.com/office/officeart/2018/2/layout/IconVerticalSolidList"/>
    <dgm:cxn modelId="{75250863-AE20-C740-A8BE-6DEF89D43549}" type="presParOf" srcId="{E54571C6-0312-4E2A-9412-46477D9A3EF8}" destId="{D083F85E-C86D-47F9-B9F6-11794C6D3855}" srcOrd="2" destOrd="0" presId="urn:microsoft.com/office/officeart/2018/2/layout/IconVerticalSolidList"/>
    <dgm:cxn modelId="{4D3EAD1A-3CA9-BF44-925E-9D687B427F5B}" type="presParOf" srcId="{E54571C6-0312-4E2A-9412-46477D9A3EF8}" destId="{A43CDD8C-69AB-487F-BE08-32F984D26B3A}" srcOrd="3" destOrd="0" presId="urn:microsoft.com/office/officeart/2018/2/layout/IconVerticalSolidList"/>
    <dgm:cxn modelId="{15B3AC8B-4CED-8F47-9C34-4F486A853222}" type="presParOf" srcId="{E54571C6-0312-4E2A-9412-46477D9A3EF8}" destId="{69EA6E67-1F4D-47AF-A74D-6CA97AA794C3}" srcOrd="4" destOrd="0" presId="urn:microsoft.com/office/officeart/2018/2/layout/IconVerticalSolidList"/>
    <dgm:cxn modelId="{5CBD703B-EA59-A247-AA5E-F846FAD824B5}" type="presParOf" srcId="{84276B44-DCDE-480D-989A-6CF1735E8ECD}" destId="{0EB7A633-7BCF-46FD-9E3F-5D4C6958AECB}" srcOrd="9" destOrd="0" presId="urn:microsoft.com/office/officeart/2018/2/layout/IconVerticalSolidList"/>
    <dgm:cxn modelId="{1D008791-773D-8F41-B300-EBB003D2F7D2}" type="presParOf" srcId="{84276B44-DCDE-480D-989A-6CF1735E8ECD}" destId="{FBB5F7AE-37DD-41CB-8A17-E2CB677C0783}" srcOrd="10" destOrd="0" presId="urn:microsoft.com/office/officeart/2018/2/layout/IconVerticalSolidList"/>
    <dgm:cxn modelId="{0FDE8EEC-4104-B64D-AE6B-E5BD5CC95316}" type="presParOf" srcId="{FBB5F7AE-37DD-41CB-8A17-E2CB677C0783}" destId="{39C89956-3458-4353-BA87-42287B4D9D9F}" srcOrd="0" destOrd="0" presId="urn:microsoft.com/office/officeart/2018/2/layout/IconVerticalSolidList"/>
    <dgm:cxn modelId="{05341A31-5969-9449-9A3B-858D148F48BA}" type="presParOf" srcId="{FBB5F7AE-37DD-41CB-8A17-E2CB677C0783}" destId="{3BBBE433-2D13-42C9-86D6-9AFFA8963055}" srcOrd="1" destOrd="0" presId="urn:microsoft.com/office/officeart/2018/2/layout/IconVerticalSolidList"/>
    <dgm:cxn modelId="{4A50F536-4A6D-9047-9D6E-9AA2A0478C52}" type="presParOf" srcId="{FBB5F7AE-37DD-41CB-8A17-E2CB677C0783}" destId="{B6656C12-8520-4564-9669-294EB2D99F3E}" srcOrd="2" destOrd="0" presId="urn:microsoft.com/office/officeart/2018/2/layout/IconVerticalSolidList"/>
    <dgm:cxn modelId="{A329B653-83C9-7E4B-B64B-33F098AE5FDF}" type="presParOf" srcId="{FBB5F7AE-37DD-41CB-8A17-E2CB677C0783}" destId="{08E11245-A69B-452A-889E-030E989CE6EC}" srcOrd="3" destOrd="0" presId="urn:microsoft.com/office/officeart/2018/2/layout/IconVerticalSolidList"/>
    <dgm:cxn modelId="{9054513E-23D8-0346-B5B9-052D96541BA0}" type="presParOf" srcId="{FBB5F7AE-37DD-41CB-8A17-E2CB677C0783}" destId="{05B0464C-2061-411E-80A6-68BA4C49256A}" srcOrd="4" destOrd="0" presId="urn:microsoft.com/office/officeart/2018/2/layout/IconVerticalSolidList"/>
    <dgm:cxn modelId="{5AF4DED9-8C0C-C041-B18D-FEFF013550A0}" type="presParOf" srcId="{84276B44-DCDE-480D-989A-6CF1735E8ECD}" destId="{4661A94B-7324-41F3-A961-901CB16B61BA}" srcOrd="11" destOrd="0" presId="urn:microsoft.com/office/officeart/2018/2/layout/IconVerticalSolidList"/>
    <dgm:cxn modelId="{78B210ED-7008-DB48-AFC7-43A641B2261D}" type="presParOf" srcId="{84276B44-DCDE-480D-989A-6CF1735E8ECD}" destId="{67CF0257-ACD3-42EF-8351-40B8E0AB168D}" srcOrd="12" destOrd="0" presId="urn:microsoft.com/office/officeart/2018/2/layout/IconVerticalSolidList"/>
    <dgm:cxn modelId="{9D5FA808-4980-834F-91C8-AE1DEED76FDE}" type="presParOf" srcId="{67CF0257-ACD3-42EF-8351-40B8E0AB168D}" destId="{6F5BA986-203B-48CD-B8A9-4B7D5AE6476C}" srcOrd="0" destOrd="0" presId="urn:microsoft.com/office/officeart/2018/2/layout/IconVerticalSolidList"/>
    <dgm:cxn modelId="{D65B8E36-71CF-3F48-BF4E-8EBE01EF7567}" type="presParOf" srcId="{67CF0257-ACD3-42EF-8351-40B8E0AB168D}" destId="{36EBF7B6-C3A0-4691-A71A-D8EBDBC89776}" srcOrd="1" destOrd="0" presId="urn:microsoft.com/office/officeart/2018/2/layout/IconVerticalSolidList"/>
    <dgm:cxn modelId="{704602C2-8BCB-E04B-91FA-DE7DCB70155E}" type="presParOf" srcId="{67CF0257-ACD3-42EF-8351-40B8E0AB168D}" destId="{EF8C7342-0499-4A5B-937C-57F7183D1B9E}" srcOrd="2" destOrd="0" presId="urn:microsoft.com/office/officeart/2018/2/layout/IconVerticalSolidList"/>
    <dgm:cxn modelId="{14681A51-70C4-2E46-97F9-9D7C327C4B9D}" type="presParOf" srcId="{67CF0257-ACD3-42EF-8351-40B8E0AB168D}" destId="{B6EF5CD6-78F0-4966-8E0E-FD23B1D54887}" srcOrd="3" destOrd="0" presId="urn:microsoft.com/office/officeart/2018/2/layout/IconVerticalSolidList"/>
    <dgm:cxn modelId="{7E705051-A2DE-1C40-A504-444BB178716D}" type="presParOf" srcId="{67CF0257-ACD3-42EF-8351-40B8E0AB168D}" destId="{1FEB3A67-BD5D-4AC1-B0B7-60171B0E6CD7}" srcOrd="4" destOrd="0" presId="urn:microsoft.com/office/officeart/2018/2/layout/IconVerticalSolidList"/>
    <dgm:cxn modelId="{0B7D76A9-5BCA-8C41-A939-8B64F15E7AB9}" type="presParOf" srcId="{84276B44-DCDE-480D-989A-6CF1735E8ECD}" destId="{C7BF6E2C-422A-467A-8045-D7D3873706F9}" srcOrd="13" destOrd="0" presId="urn:microsoft.com/office/officeart/2018/2/layout/IconVerticalSolidList"/>
    <dgm:cxn modelId="{BBB89BDE-EB15-0444-A983-0A5DC711DB8A}" type="presParOf" srcId="{84276B44-DCDE-480D-989A-6CF1735E8ECD}" destId="{E181BADF-FE78-C94C-8346-0CAA279B072F}" srcOrd="14" destOrd="0" presId="urn:microsoft.com/office/officeart/2018/2/layout/IconVerticalSolidList"/>
    <dgm:cxn modelId="{A803D4A8-9EA0-FD4C-8997-5CE31BF92255}" type="presParOf" srcId="{E181BADF-FE78-C94C-8346-0CAA279B072F}" destId="{89A100B0-A07E-0B43-8C58-7BA29800A90C}" srcOrd="0" destOrd="0" presId="urn:microsoft.com/office/officeart/2018/2/layout/IconVerticalSolidList"/>
    <dgm:cxn modelId="{11423AAE-196F-0042-AAF8-0663C7ECD4B3}" type="presParOf" srcId="{E181BADF-FE78-C94C-8346-0CAA279B072F}" destId="{4A481995-8AFF-2143-BB0C-D2DBFFCE8B01}" srcOrd="1" destOrd="0" presId="urn:microsoft.com/office/officeart/2018/2/layout/IconVerticalSolidList"/>
    <dgm:cxn modelId="{39391463-A985-A44E-B433-C7AD7656D5C8}" type="presParOf" srcId="{E181BADF-FE78-C94C-8346-0CAA279B072F}" destId="{565DB256-97C7-6742-8D03-56E739F30C0F}" srcOrd="2" destOrd="0" presId="urn:microsoft.com/office/officeart/2018/2/layout/IconVerticalSolidList"/>
    <dgm:cxn modelId="{4C6E3EA4-49BB-0C4F-893A-B54273BD2DC8}" type="presParOf" srcId="{E181BADF-FE78-C94C-8346-0CAA279B072F}" destId="{ADA565C5-5863-EB4F-915B-B32F2F9187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B7E5C5-AF0A-44EC-9836-F2623DFDC4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A34F679-80C3-4C29-A174-4B7EB8990F0B}">
      <dgm:prSet/>
      <dgm:spPr/>
      <dgm:t>
        <a:bodyPr/>
        <a:lstStyle/>
        <a:p>
          <a:pPr>
            <a:defRPr cap="all"/>
          </a:pPr>
          <a:r>
            <a:rPr lang="en-US"/>
            <a:t>Not enough time to thoroughly incorporate an additional d3 library </a:t>
          </a:r>
        </a:p>
      </dgm:t>
    </dgm:pt>
    <dgm:pt modelId="{32A42D84-069E-424C-95B5-E24994B04747}" type="parTrans" cxnId="{2E6DB48E-BCA2-4135-B42A-013E7536396C}">
      <dgm:prSet/>
      <dgm:spPr/>
      <dgm:t>
        <a:bodyPr/>
        <a:lstStyle/>
        <a:p>
          <a:endParaRPr lang="en-US"/>
        </a:p>
      </dgm:t>
    </dgm:pt>
    <dgm:pt modelId="{DE7D8B4F-FC4E-4B2E-AA28-B895B0356C9B}" type="sibTrans" cxnId="{2E6DB48E-BCA2-4135-B42A-013E7536396C}">
      <dgm:prSet/>
      <dgm:spPr/>
      <dgm:t>
        <a:bodyPr/>
        <a:lstStyle/>
        <a:p>
          <a:endParaRPr lang="en-US"/>
        </a:p>
      </dgm:t>
    </dgm:pt>
    <dgm:pt modelId="{2A1B2DE2-432D-4AE9-A0E6-44E43C685B74}">
      <dgm:prSet/>
      <dgm:spPr/>
      <dgm:t>
        <a:bodyPr/>
        <a:lstStyle/>
        <a:p>
          <a:pPr>
            <a:defRPr cap="all"/>
          </a:pPr>
          <a:r>
            <a:rPr lang="en-US"/>
            <a:t>Bubbles on graph pulling accurate data</a:t>
          </a:r>
        </a:p>
      </dgm:t>
    </dgm:pt>
    <dgm:pt modelId="{5B5901A6-3837-4C1C-A442-375975FD6AD3}" type="parTrans" cxnId="{3B211357-188E-44F9-B9B1-5A23CD58288B}">
      <dgm:prSet/>
      <dgm:spPr/>
      <dgm:t>
        <a:bodyPr/>
        <a:lstStyle/>
        <a:p>
          <a:endParaRPr lang="en-US"/>
        </a:p>
      </dgm:t>
    </dgm:pt>
    <dgm:pt modelId="{BBDC0EA9-9276-4F43-B9AB-5F533B3B1B5A}" type="sibTrans" cxnId="{3B211357-188E-44F9-B9B1-5A23CD58288B}">
      <dgm:prSet/>
      <dgm:spPr/>
      <dgm:t>
        <a:bodyPr/>
        <a:lstStyle/>
        <a:p>
          <a:endParaRPr lang="en-US"/>
        </a:p>
      </dgm:t>
    </dgm:pt>
    <dgm:pt modelId="{D08CBBDB-8317-4666-ADED-A45B995391FE}">
      <dgm:prSet/>
      <dgm:spPr/>
      <dgm:t>
        <a:bodyPr/>
        <a:lstStyle/>
        <a:p>
          <a:pPr>
            <a:defRPr cap="all"/>
          </a:pPr>
          <a:r>
            <a:rPr lang="en-US"/>
            <a:t>Bolded axis on graph</a:t>
          </a:r>
        </a:p>
      </dgm:t>
    </dgm:pt>
    <dgm:pt modelId="{AE3409F4-C588-4DC6-8DD7-0567F679A01F}" type="parTrans" cxnId="{719FFEE2-FD77-4508-91C3-47828FD80BE4}">
      <dgm:prSet/>
      <dgm:spPr/>
      <dgm:t>
        <a:bodyPr/>
        <a:lstStyle/>
        <a:p>
          <a:endParaRPr lang="en-US"/>
        </a:p>
      </dgm:t>
    </dgm:pt>
    <dgm:pt modelId="{B64F912B-6BBD-479B-B0EB-C248B5E72DE3}" type="sibTrans" cxnId="{719FFEE2-FD77-4508-91C3-47828FD80BE4}">
      <dgm:prSet/>
      <dgm:spPr/>
      <dgm:t>
        <a:bodyPr/>
        <a:lstStyle/>
        <a:p>
          <a:endParaRPr lang="en-US"/>
        </a:p>
      </dgm:t>
    </dgm:pt>
    <dgm:pt modelId="{26E521E5-15CA-480E-93F4-1EF0A19D8E8C}">
      <dgm:prSet/>
      <dgm:spPr/>
      <dgm:t>
        <a:bodyPr/>
        <a:lstStyle/>
        <a:p>
          <a:pPr>
            <a:defRPr cap="all"/>
          </a:pPr>
          <a:r>
            <a:rPr lang="en-US"/>
            <a:t>Staying on the storyline </a:t>
          </a:r>
        </a:p>
      </dgm:t>
    </dgm:pt>
    <dgm:pt modelId="{B4FFDFA4-0DED-4CD7-94E1-E1738B72618B}" type="parTrans" cxnId="{F5057EAE-850B-4CEA-B47D-D716482CBDE4}">
      <dgm:prSet/>
      <dgm:spPr/>
      <dgm:t>
        <a:bodyPr/>
        <a:lstStyle/>
        <a:p>
          <a:endParaRPr lang="en-US"/>
        </a:p>
      </dgm:t>
    </dgm:pt>
    <dgm:pt modelId="{55F7EFBD-B414-47E6-BC0E-8831F4343D9A}" type="sibTrans" cxnId="{F5057EAE-850B-4CEA-B47D-D716482CBDE4}">
      <dgm:prSet/>
      <dgm:spPr/>
      <dgm:t>
        <a:bodyPr/>
        <a:lstStyle/>
        <a:p>
          <a:endParaRPr lang="en-US"/>
        </a:p>
      </dgm:t>
    </dgm:pt>
    <dgm:pt modelId="{D249692B-9535-4879-B338-33391146E065}" type="pres">
      <dgm:prSet presAssocID="{C4B7E5C5-AF0A-44EC-9836-F2623DFDC4A0}" presName="root" presStyleCnt="0">
        <dgm:presLayoutVars>
          <dgm:dir/>
          <dgm:resizeHandles val="exact"/>
        </dgm:presLayoutVars>
      </dgm:prSet>
      <dgm:spPr/>
    </dgm:pt>
    <dgm:pt modelId="{9C426CED-6190-42E1-B502-3FF375345B8B}" type="pres">
      <dgm:prSet presAssocID="{7A34F679-80C3-4C29-A174-4B7EB8990F0B}" presName="compNode" presStyleCnt="0"/>
      <dgm:spPr/>
    </dgm:pt>
    <dgm:pt modelId="{9F0BE7B1-4D13-49D5-8ED5-C1C1821E2A08}" type="pres">
      <dgm:prSet presAssocID="{7A34F679-80C3-4C29-A174-4B7EB8990F0B}" presName="iconBgRect" presStyleLbl="bgShp" presStyleIdx="0" presStyleCnt="4"/>
      <dgm:spPr/>
    </dgm:pt>
    <dgm:pt modelId="{557EBCF9-7DA6-4383-9552-5ADC68C8A114}" type="pres">
      <dgm:prSet presAssocID="{7A34F679-80C3-4C29-A174-4B7EB8990F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987EF36-998E-43B5-A522-6843BFAEE29E}" type="pres">
      <dgm:prSet presAssocID="{7A34F679-80C3-4C29-A174-4B7EB8990F0B}" presName="spaceRect" presStyleCnt="0"/>
      <dgm:spPr/>
    </dgm:pt>
    <dgm:pt modelId="{ABA87CCC-5944-495F-A4B3-A8A83C16D91C}" type="pres">
      <dgm:prSet presAssocID="{7A34F679-80C3-4C29-A174-4B7EB8990F0B}" presName="textRect" presStyleLbl="revTx" presStyleIdx="0" presStyleCnt="4">
        <dgm:presLayoutVars>
          <dgm:chMax val="1"/>
          <dgm:chPref val="1"/>
        </dgm:presLayoutVars>
      </dgm:prSet>
      <dgm:spPr/>
    </dgm:pt>
    <dgm:pt modelId="{334B2E80-0674-4237-B203-A339F1B460CC}" type="pres">
      <dgm:prSet presAssocID="{DE7D8B4F-FC4E-4B2E-AA28-B895B0356C9B}" presName="sibTrans" presStyleCnt="0"/>
      <dgm:spPr/>
    </dgm:pt>
    <dgm:pt modelId="{C04219E2-507E-46CF-AD32-3C5AA43F7867}" type="pres">
      <dgm:prSet presAssocID="{2A1B2DE2-432D-4AE9-A0E6-44E43C685B74}" presName="compNode" presStyleCnt="0"/>
      <dgm:spPr/>
    </dgm:pt>
    <dgm:pt modelId="{F718043E-3118-4EE7-9C4E-CF15A1C68C25}" type="pres">
      <dgm:prSet presAssocID="{2A1B2DE2-432D-4AE9-A0E6-44E43C685B74}" presName="iconBgRect" presStyleLbl="bgShp" presStyleIdx="1" presStyleCnt="4"/>
      <dgm:spPr/>
    </dgm:pt>
    <dgm:pt modelId="{DC423099-6465-4D54-A7AA-1DDFD679EBB7}" type="pres">
      <dgm:prSet presAssocID="{2A1B2DE2-432D-4AE9-A0E6-44E43C685B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C9718B1-9307-4AA0-BA23-B3D384622421}" type="pres">
      <dgm:prSet presAssocID="{2A1B2DE2-432D-4AE9-A0E6-44E43C685B74}" presName="spaceRect" presStyleCnt="0"/>
      <dgm:spPr/>
    </dgm:pt>
    <dgm:pt modelId="{B98657AD-192C-4A04-B87A-8217AA90F8B0}" type="pres">
      <dgm:prSet presAssocID="{2A1B2DE2-432D-4AE9-A0E6-44E43C685B74}" presName="textRect" presStyleLbl="revTx" presStyleIdx="1" presStyleCnt="4">
        <dgm:presLayoutVars>
          <dgm:chMax val="1"/>
          <dgm:chPref val="1"/>
        </dgm:presLayoutVars>
      </dgm:prSet>
      <dgm:spPr/>
    </dgm:pt>
    <dgm:pt modelId="{2B8C5863-62CD-47A6-AD0C-D99B45050EA3}" type="pres">
      <dgm:prSet presAssocID="{BBDC0EA9-9276-4F43-B9AB-5F533B3B1B5A}" presName="sibTrans" presStyleCnt="0"/>
      <dgm:spPr/>
    </dgm:pt>
    <dgm:pt modelId="{24E67B07-93A0-4730-BBDD-A62F587BDACD}" type="pres">
      <dgm:prSet presAssocID="{D08CBBDB-8317-4666-ADED-A45B995391FE}" presName="compNode" presStyleCnt="0"/>
      <dgm:spPr/>
    </dgm:pt>
    <dgm:pt modelId="{BC446C18-A890-4370-9BA6-37CA8E6A78FB}" type="pres">
      <dgm:prSet presAssocID="{D08CBBDB-8317-4666-ADED-A45B995391FE}" presName="iconBgRect" presStyleLbl="bgShp" presStyleIdx="2" presStyleCnt="4"/>
      <dgm:spPr/>
    </dgm:pt>
    <dgm:pt modelId="{1D26FF40-063B-45B6-8998-28755D818B2D}" type="pres">
      <dgm:prSet presAssocID="{D08CBBDB-8317-4666-ADED-A45B995391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11D9A2C-CFE6-422D-B4E6-CBA89FEFEB79}" type="pres">
      <dgm:prSet presAssocID="{D08CBBDB-8317-4666-ADED-A45B995391FE}" presName="spaceRect" presStyleCnt="0"/>
      <dgm:spPr/>
    </dgm:pt>
    <dgm:pt modelId="{E61B7B66-587E-4A43-86AC-98AC0B5C24B0}" type="pres">
      <dgm:prSet presAssocID="{D08CBBDB-8317-4666-ADED-A45B995391FE}" presName="textRect" presStyleLbl="revTx" presStyleIdx="2" presStyleCnt="4">
        <dgm:presLayoutVars>
          <dgm:chMax val="1"/>
          <dgm:chPref val="1"/>
        </dgm:presLayoutVars>
      </dgm:prSet>
      <dgm:spPr/>
    </dgm:pt>
    <dgm:pt modelId="{D588452A-8A3D-4879-8708-AF07260744C3}" type="pres">
      <dgm:prSet presAssocID="{B64F912B-6BBD-479B-B0EB-C248B5E72DE3}" presName="sibTrans" presStyleCnt="0"/>
      <dgm:spPr/>
    </dgm:pt>
    <dgm:pt modelId="{778815C7-6763-4265-9FBF-E8698709C482}" type="pres">
      <dgm:prSet presAssocID="{26E521E5-15CA-480E-93F4-1EF0A19D8E8C}" presName="compNode" presStyleCnt="0"/>
      <dgm:spPr/>
    </dgm:pt>
    <dgm:pt modelId="{BD4CFFE1-2D86-4A93-AE3A-DB1EE6A25F04}" type="pres">
      <dgm:prSet presAssocID="{26E521E5-15CA-480E-93F4-1EF0A19D8E8C}" presName="iconBgRect" presStyleLbl="bgShp" presStyleIdx="3" presStyleCnt="4"/>
      <dgm:spPr/>
    </dgm:pt>
    <dgm:pt modelId="{CEABA807-F2F0-4D53-A809-18C95C25FA94}" type="pres">
      <dgm:prSet presAssocID="{26E521E5-15CA-480E-93F4-1EF0A19D8E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09100F51-65EF-472E-948F-B2454CED665C}" type="pres">
      <dgm:prSet presAssocID="{26E521E5-15CA-480E-93F4-1EF0A19D8E8C}" presName="spaceRect" presStyleCnt="0"/>
      <dgm:spPr/>
    </dgm:pt>
    <dgm:pt modelId="{B22E061F-CC7B-4C56-B90C-C509ADFE27AC}" type="pres">
      <dgm:prSet presAssocID="{26E521E5-15CA-480E-93F4-1EF0A19D8E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3A59909-3C54-46CE-9DBB-6D28B100F643}" type="presOf" srcId="{D08CBBDB-8317-4666-ADED-A45B995391FE}" destId="{E61B7B66-587E-4A43-86AC-98AC0B5C24B0}" srcOrd="0" destOrd="0" presId="urn:microsoft.com/office/officeart/2018/5/layout/IconCircleLabelList"/>
    <dgm:cxn modelId="{4ABAA53F-F69F-45B3-ADAC-6D8683997CFC}" type="presOf" srcId="{7A34F679-80C3-4C29-A174-4B7EB8990F0B}" destId="{ABA87CCC-5944-495F-A4B3-A8A83C16D91C}" srcOrd="0" destOrd="0" presId="urn:microsoft.com/office/officeart/2018/5/layout/IconCircleLabelList"/>
    <dgm:cxn modelId="{3B211357-188E-44F9-B9B1-5A23CD58288B}" srcId="{C4B7E5C5-AF0A-44EC-9836-F2623DFDC4A0}" destId="{2A1B2DE2-432D-4AE9-A0E6-44E43C685B74}" srcOrd="1" destOrd="0" parTransId="{5B5901A6-3837-4C1C-A442-375975FD6AD3}" sibTransId="{BBDC0EA9-9276-4F43-B9AB-5F533B3B1B5A}"/>
    <dgm:cxn modelId="{2E6DB48E-BCA2-4135-B42A-013E7536396C}" srcId="{C4B7E5C5-AF0A-44EC-9836-F2623DFDC4A0}" destId="{7A34F679-80C3-4C29-A174-4B7EB8990F0B}" srcOrd="0" destOrd="0" parTransId="{32A42D84-069E-424C-95B5-E24994B04747}" sibTransId="{DE7D8B4F-FC4E-4B2E-AA28-B895B0356C9B}"/>
    <dgm:cxn modelId="{F5057EAE-850B-4CEA-B47D-D716482CBDE4}" srcId="{C4B7E5C5-AF0A-44EC-9836-F2623DFDC4A0}" destId="{26E521E5-15CA-480E-93F4-1EF0A19D8E8C}" srcOrd="3" destOrd="0" parTransId="{B4FFDFA4-0DED-4CD7-94E1-E1738B72618B}" sibTransId="{55F7EFBD-B414-47E6-BC0E-8831F4343D9A}"/>
    <dgm:cxn modelId="{B65B74C7-EEB2-4003-ABB6-21224F4F51A7}" type="presOf" srcId="{26E521E5-15CA-480E-93F4-1EF0A19D8E8C}" destId="{B22E061F-CC7B-4C56-B90C-C509ADFE27AC}" srcOrd="0" destOrd="0" presId="urn:microsoft.com/office/officeart/2018/5/layout/IconCircleLabelList"/>
    <dgm:cxn modelId="{19A402CA-52E4-4E72-B62F-2856A8EA760B}" type="presOf" srcId="{2A1B2DE2-432D-4AE9-A0E6-44E43C685B74}" destId="{B98657AD-192C-4A04-B87A-8217AA90F8B0}" srcOrd="0" destOrd="0" presId="urn:microsoft.com/office/officeart/2018/5/layout/IconCircleLabelList"/>
    <dgm:cxn modelId="{7DE7A1D4-D516-42C1-BB58-0799F3C64787}" type="presOf" srcId="{C4B7E5C5-AF0A-44EC-9836-F2623DFDC4A0}" destId="{D249692B-9535-4879-B338-33391146E065}" srcOrd="0" destOrd="0" presId="urn:microsoft.com/office/officeart/2018/5/layout/IconCircleLabelList"/>
    <dgm:cxn modelId="{719FFEE2-FD77-4508-91C3-47828FD80BE4}" srcId="{C4B7E5C5-AF0A-44EC-9836-F2623DFDC4A0}" destId="{D08CBBDB-8317-4666-ADED-A45B995391FE}" srcOrd="2" destOrd="0" parTransId="{AE3409F4-C588-4DC6-8DD7-0567F679A01F}" sibTransId="{B64F912B-6BBD-479B-B0EB-C248B5E72DE3}"/>
    <dgm:cxn modelId="{BBEB155C-434C-40D3-B041-211E53F92541}" type="presParOf" srcId="{D249692B-9535-4879-B338-33391146E065}" destId="{9C426CED-6190-42E1-B502-3FF375345B8B}" srcOrd="0" destOrd="0" presId="urn:microsoft.com/office/officeart/2018/5/layout/IconCircleLabelList"/>
    <dgm:cxn modelId="{CBA5E932-740A-451A-86F6-492B0514D628}" type="presParOf" srcId="{9C426CED-6190-42E1-B502-3FF375345B8B}" destId="{9F0BE7B1-4D13-49D5-8ED5-C1C1821E2A08}" srcOrd="0" destOrd="0" presId="urn:microsoft.com/office/officeart/2018/5/layout/IconCircleLabelList"/>
    <dgm:cxn modelId="{99DC390A-FC93-4C5E-9BD7-975503F83CE9}" type="presParOf" srcId="{9C426CED-6190-42E1-B502-3FF375345B8B}" destId="{557EBCF9-7DA6-4383-9552-5ADC68C8A114}" srcOrd="1" destOrd="0" presId="urn:microsoft.com/office/officeart/2018/5/layout/IconCircleLabelList"/>
    <dgm:cxn modelId="{CDB5C4B4-DFF6-43C9-8A22-2C679E06E5E9}" type="presParOf" srcId="{9C426CED-6190-42E1-B502-3FF375345B8B}" destId="{C987EF36-998E-43B5-A522-6843BFAEE29E}" srcOrd="2" destOrd="0" presId="urn:microsoft.com/office/officeart/2018/5/layout/IconCircleLabelList"/>
    <dgm:cxn modelId="{2868BDE7-C886-4E12-A2B7-DC2CF972B4F0}" type="presParOf" srcId="{9C426CED-6190-42E1-B502-3FF375345B8B}" destId="{ABA87CCC-5944-495F-A4B3-A8A83C16D91C}" srcOrd="3" destOrd="0" presId="urn:microsoft.com/office/officeart/2018/5/layout/IconCircleLabelList"/>
    <dgm:cxn modelId="{75397DA9-FF65-4673-BC28-7AFFCAC19F98}" type="presParOf" srcId="{D249692B-9535-4879-B338-33391146E065}" destId="{334B2E80-0674-4237-B203-A339F1B460CC}" srcOrd="1" destOrd="0" presId="urn:microsoft.com/office/officeart/2018/5/layout/IconCircleLabelList"/>
    <dgm:cxn modelId="{C435D761-C7CB-452A-A486-428BDCAC2DB2}" type="presParOf" srcId="{D249692B-9535-4879-B338-33391146E065}" destId="{C04219E2-507E-46CF-AD32-3C5AA43F7867}" srcOrd="2" destOrd="0" presId="urn:microsoft.com/office/officeart/2018/5/layout/IconCircleLabelList"/>
    <dgm:cxn modelId="{268FF7FB-8F72-4644-A233-B68477E8264B}" type="presParOf" srcId="{C04219E2-507E-46CF-AD32-3C5AA43F7867}" destId="{F718043E-3118-4EE7-9C4E-CF15A1C68C25}" srcOrd="0" destOrd="0" presId="urn:microsoft.com/office/officeart/2018/5/layout/IconCircleLabelList"/>
    <dgm:cxn modelId="{383EA9ED-3460-4780-A180-2A8999D65BAA}" type="presParOf" srcId="{C04219E2-507E-46CF-AD32-3C5AA43F7867}" destId="{DC423099-6465-4D54-A7AA-1DDFD679EBB7}" srcOrd="1" destOrd="0" presId="urn:microsoft.com/office/officeart/2018/5/layout/IconCircleLabelList"/>
    <dgm:cxn modelId="{3884EC18-284F-4C67-A36B-F9E4745655A0}" type="presParOf" srcId="{C04219E2-507E-46CF-AD32-3C5AA43F7867}" destId="{EC9718B1-9307-4AA0-BA23-B3D384622421}" srcOrd="2" destOrd="0" presId="urn:microsoft.com/office/officeart/2018/5/layout/IconCircleLabelList"/>
    <dgm:cxn modelId="{C9869AFF-2293-48D0-8DB6-B944BEA8DD9A}" type="presParOf" srcId="{C04219E2-507E-46CF-AD32-3C5AA43F7867}" destId="{B98657AD-192C-4A04-B87A-8217AA90F8B0}" srcOrd="3" destOrd="0" presId="urn:microsoft.com/office/officeart/2018/5/layout/IconCircleLabelList"/>
    <dgm:cxn modelId="{89FF1FB8-7ED6-49C3-8B6A-8371FA4A8F7C}" type="presParOf" srcId="{D249692B-9535-4879-B338-33391146E065}" destId="{2B8C5863-62CD-47A6-AD0C-D99B45050EA3}" srcOrd="3" destOrd="0" presId="urn:microsoft.com/office/officeart/2018/5/layout/IconCircleLabelList"/>
    <dgm:cxn modelId="{9968935A-0DCE-450D-B614-EAAD7C1E545D}" type="presParOf" srcId="{D249692B-9535-4879-B338-33391146E065}" destId="{24E67B07-93A0-4730-BBDD-A62F587BDACD}" srcOrd="4" destOrd="0" presId="urn:microsoft.com/office/officeart/2018/5/layout/IconCircleLabelList"/>
    <dgm:cxn modelId="{0B8637AE-62F7-4251-9675-B4D6AE7E36D5}" type="presParOf" srcId="{24E67B07-93A0-4730-BBDD-A62F587BDACD}" destId="{BC446C18-A890-4370-9BA6-37CA8E6A78FB}" srcOrd="0" destOrd="0" presId="urn:microsoft.com/office/officeart/2018/5/layout/IconCircleLabelList"/>
    <dgm:cxn modelId="{0EFB0A8D-B661-40E5-B2C2-F67D20B64454}" type="presParOf" srcId="{24E67B07-93A0-4730-BBDD-A62F587BDACD}" destId="{1D26FF40-063B-45B6-8998-28755D818B2D}" srcOrd="1" destOrd="0" presId="urn:microsoft.com/office/officeart/2018/5/layout/IconCircleLabelList"/>
    <dgm:cxn modelId="{CB28D07D-DBC5-47E4-A51B-6B932C54FC78}" type="presParOf" srcId="{24E67B07-93A0-4730-BBDD-A62F587BDACD}" destId="{011D9A2C-CFE6-422D-B4E6-CBA89FEFEB79}" srcOrd="2" destOrd="0" presId="urn:microsoft.com/office/officeart/2018/5/layout/IconCircleLabelList"/>
    <dgm:cxn modelId="{ED1BEAD7-7F07-4B1C-8479-9B2543733EDC}" type="presParOf" srcId="{24E67B07-93A0-4730-BBDD-A62F587BDACD}" destId="{E61B7B66-587E-4A43-86AC-98AC0B5C24B0}" srcOrd="3" destOrd="0" presId="urn:microsoft.com/office/officeart/2018/5/layout/IconCircleLabelList"/>
    <dgm:cxn modelId="{3F6EB52F-8F12-46D0-9E12-B42BCA805905}" type="presParOf" srcId="{D249692B-9535-4879-B338-33391146E065}" destId="{D588452A-8A3D-4879-8708-AF07260744C3}" srcOrd="5" destOrd="0" presId="urn:microsoft.com/office/officeart/2018/5/layout/IconCircleLabelList"/>
    <dgm:cxn modelId="{01F2FE6E-B903-4537-8AD4-9E26D16A0BE7}" type="presParOf" srcId="{D249692B-9535-4879-B338-33391146E065}" destId="{778815C7-6763-4265-9FBF-E8698709C482}" srcOrd="6" destOrd="0" presId="urn:microsoft.com/office/officeart/2018/5/layout/IconCircleLabelList"/>
    <dgm:cxn modelId="{45F652B5-7D37-4782-8DB0-70401F7BB39E}" type="presParOf" srcId="{778815C7-6763-4265-9FBF-E8698709C482}" destId="{BD4CFFE1-2D86-4A93-AE3A-DB1EE6A25F04}" srcOrd="0" destOrd="0" presId="urn:microsoft.com/office/officeart/2018/5/layout/IconCircleLabelList"/>
    <dgm:cxn modelId="{7698B3BE-CB7C-49C8-8134-B421053D4BCF}" type="presParOf" srcId="{778815C7-6763-4265-9FBF-E8698709C482}" destId="{CEABA807-F2F0-4D53-A809-18C95C25FA94}" srcOrd="1" destOrd="0" presId="urn:microsoft.com/office/officeart/2018/5/layout/IconCircleLabelList"/>
    <dgm:cxn modelId="{2A68E409-F3D8-49BC-A077-95BD38AFF3DE}" type="presParOf" srcId="{778815C7-6763-4265-9FBF-E8698709C482}" destId="{09100F51-65EF-472E-948F-B2454CED665C}" srcOrd="2" destOrd="0" presId="urn:microsoft.com/office/officeart/2018/5/layout/IconCircleLabelList"/>
    <dgm:cxn modelId="{80416941-E88E-44C3-890D-DB824E8D07CB}" type="presParOf" srcId="{778815C7-6763-4265-9FBF-E8698709C482}" destId="{B22E061F-CC7B-4C56-B90C-C509ADFE27A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F6D04-D83F-4497-93CF-380FEB3458BA}">
      <dsp:nvSpPr>
        <dsp:cNvPr id="0" name=""/>
        <dsp:cNvSpPr/>
      </dsp:nvSpPr>
      <dsp:spPr>
        <a:xfrm>
          <a:off x="0" y="2154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70D34-3933-4667-99FE-BA200CF55D39}">
      <dsp:nvSpPr>
        <dsp:cNvPr id="0" name=""/>
        <dsp:cNvSpPr/>
      </dsp:nvSpPr>
      <dsp:spPr>
        <a:xfrm>
          <a:off x="109405" y="83530"/>
          <a:ext cx="198918" cy="1989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02F36-A4BE-4474-B5A2-01EF9F18C74A}">
      <dsp:nvSpPr>
        <dsp:cNvPr id="0" name=""/>
        <dsp:cNvSpPr/>
      </dsp:nvSpPr>
      <dsp:spPr>
        <a:xfrm>
          <a:off x="417729" y="2154"/>
          <a:ext cx="964026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Theme</a:t>
          </a:r>
          <a:endParaRPr lang="en-US" sz="1600" kern="1200" dirty="0"/>
        </a:p>
      </dsp:txBody>
      <dsp:txXfrm>
        <a:off x="417729" y="2154"/>
        <a:ext cx="9640261" cy="361670"/>
      </dsp:txXfrm>
    </dsp:sp>
    <dsp:sp modelId="{E2E00EA7-A5EE-4695-A80F-3BB38E3E2701}">
      <dsp:nvSpPr>
        <dsp:cNvPr id="0" name=""/>
        <dsp:cNvSpPr/>
      </dsp:nvSpPr>
      <dsp:spPr>
        <a:xfrm>
          <a:off x="0" y="454243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E5FAA-1422-406C-A26C-550BFD700450}">
      <dsp:nvSpPr>
        <dsp:cNvPr id="0" name=""/>
        <dsp:cNvSpPr/>
      </dsp:nvSpPr>
      <dsp:spPr>
        <a:xfrm>
          <a:off x="109405" y="535619"/>
          <a:ext cx="198918" cy="1989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6D8E2-5328-4822-917C-05BA8A9A44BF}">
      <dsp:nvSpPr>
        <dsp:cNvPr id="0" name=""/>
        <dsp:cNvSpPr/>
      </dsp:nvSpPr>
      <dsp:spPr>
        <a:xfrm>
          <a:off x="417729" y="454243"/>
          <a:ext cx="964026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Goal/Purpose</a:t>
          </a:r>
          <a:endParaRPr lang="en-US" sz="1600" kern="1200"/>
        </a:p>
      </dsp:txBody>
      <dsp:txXfrm>
        <a:off x="417729" y="454243"/>
        <a:ext cx="9640261" cy="361670"/>
      </dsp:txXfrm>
    </dsp:sp>
    <dsp:sp modelId="{3D87BB3C-C49F-4857-999A-47366A376170}">
      <dsp:nvSpPr>
        <dsp:cNvPr id="0" name=""/>
        <dsp:cNvSpPr/>
      </dsp:nvSpPr>
      <dsp:spPr>
        <a:xfrm>
          <a:off x="0" y="906331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66497-E15B-4CE9-A08C-C01835BEC96D}">
      <dsp:nvSpPr>
        <dsp:cNvPr id="0" name=""/>
        <dsp:cNvSpPr/>
      </dsp:nvSpPr>
      <dsp:spPr>
        <a:xfrm>
          <a:off x="109405" y="987707"/>
          <a:ext cx="198918" cy="1989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F41E9-0280-426A-9FA1-B1EA960BA019}">
      <dsp:nvSpPr>
        <dsp:cNvPr id="0" name=""/>
        <dsp:cNvSpPr/>
      </dsp:nvSpPr>
      <dsp:spPr>
        <a:xfrm>
          <a:off x="417729" y="906331"/>
          <a:ext cx="964026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The Data </a:t>
          </a:r>
          <a:endParaRPr lang="en-US" sz="1600" kern="1200"/>
        </a:p>
      </dsp:txBody>
      <dsp:txXfrm>
        <a:off x="417729" y="906331"/>
        <a:ext cx="9640261" cy="361670"/>
      </dsp:txXfrm>
    </dsp:sp>
    <dsp:sp modelId="{21184396-5797-4DA7-A8DF-7FA7EFE0AB53}">
      <dsp:nvSpPr>
        <dsp:cNvPr id="0" name=""/>
        <dsp:cNvSpPr/>
      </dsp:nvSpPr>
      <dsp:spPr>
        <a:xfrm>
          <a:off x="0" y="1358420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B60D5-94D8-4B88-A20A-5458B46502AC}">
      <dsp:nvSpPr>
        <dsp:cNvPr id="0" name=""/>
        <dsp:cNvSpPr/>
      </dsp:nvSpPr>
      <dsp:spPr>
        <a:xfrm>
          <a:off x="109405" y="1439796"/>
          <a:ext cx="198918" cy="1989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A0A53-186C-48CB-8EC7-86417296149E}">
      <dsp:nvSpPr>
        <dsp:cNvPr id="0" name=""/>
        <dsp:cNvSpPr/>
      </dsp:nvSpPr>
      <dsp:spPr>
        <a:xfrm>
          <a:off x="417729" y="1358420"/>
          <a:ext cx="4526280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ETL Process</a:t>
          </a:r>
          <a:endParaRPr lang="en-US" sz="1600" kern="1200"/>
        </a:p>
      </dsp:txBody>
      <dsp:txXfrm>
        <a:off x="417729" y="1358420"/>
        <a:ext cx="4526280" cy="361670"/>
      </dsp:txXfrm>
    </dsp:sp>
    <dsp:sp modelId="{CCC5C9D0-7C97-4BE2-A1FD-B140661D0271}">
      <dsp:nvSpPr>
        <dsp:cNvPr id="0" name=""/>
        <dsp:cNvSpPr/>
      </dsp:nvSpPr>
      <dsp:spPr>
        <a:xfrm>
          <a:off x="4944009" y="1358420"/>
          <a:ext cx="511398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944009" y="1358420"/>
        <a:ext cx="5113981" cy="361670"/>
      </dsp:txXfrm>
    </dsp:sp>
    <dsp:sp modelId="{CB18F20A-B803-4765-BB90-D0C21229ACA3}">
      <dsp:nvSpPr>
        <dsp:cNvPr id="0" name=""/>
        <dsp:cNvSpPr/>
      </dsp:nvSpPr>
      <dsp:spPr>
        <a:xfrm>
          <a:off x="0" y="1810508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776F-9F72-4E60-8856-55EDB409A5AD}">
      <dsp:nvSpPr>
        <dsp:cNvPr id="0" name=""/>
        <dsp:cNvSpPr/>
      </dsp:nvSpPr>
      <dsp:spPr>
        <a:xfrm>
          <a:off x="109405" y="1891884"/>
          <a:ext cx="198918" cy="1989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DD8C-69AB-487F-BE08-32F984D26B3A}">
      <dsp:nvSpPr>
        <dsp:cNvPr id="0" name=""/>
        <dsp:cNvSpPr/>
      </dsp:nvSpPr>
      <dsp:spPr>
        <a:xfrm>
          <a:off x="417729" y="1810508"/>
          <a:ext cx="4526280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SQL</a:t>
          </a:r>
          <a:endParaRPr lang="en-US" sz="1600" kern="1200"/>
        </a:p>
      </dsp:txBody>
      <dsp:txXfrm>
        <a:off x="417729" y="1810508"/>
        <a:ext cx="4526280" cy="361670"/>
      </dsp:txXfrm>
    </dsp:sp>
    <dsp:sp modelId="{69EA6E67-1F4D-47AF-A74D-6CA97AA794C3}">
      <dsp:nvSpPr>
        <dsp:cNvPr id="0" name=""/>
        <dsp:cNvSpPr/>
      </dsp:nvSpPr>
      <dsp:spPr>
        <a:xfrm>
          <a:off x="4944009" y="1810508"/>
          <a:ext cx="511398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944009" y="1810508"/>
        <a:ext cx="5113981" cy="361670"/>
      </dsp:txXfrm>
    </dsp:sp>
    <dsp:sp modelId="{39C89956-3458-4353-BA87-42287B4D9D9F}">
      <dsp:nvSpPr>
        <dsp:cNvPr id="0" name=""/>
        <dsp:cNvSpPr/>
      </dsp:nvSpPr>
      <dsp:spPr>
        <a:xfrm>
          <a:off x="0" y="2262597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BE433-2D13-42C9-86D6-9AFFA8963055}">
      <dsp:nvSpPr>
        <dsp:cNvPr id="0" name=""/>
        <dsp:cNvSpPr/>
      </dsp:nvSpPr>
      <dsp:spPr>
        <a:xfrm>
          <a:off x="109405" y="2343973"/>
          <a:ext cx="198918" cy="1989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11245-A69B-452A-889E-030E989CE6EC}">
      <dsp:nvSpPr>
        <dsp:cNvPr id="0" name=""/>
        <dsp:cNvSpPr/>
      </dsp:nvSpPr>
      <dsp:spPr>
        <a:xfrm>
          <a:off x="417729" y="2262597"/>
          <a:ext cx="4526280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Flask</a:t>
          </a:r>
          <a:endParaRPr lang="en-US" sz="1600" kern="1200"/>
        </a:p>
      </dsp:txBody>
      <dsp:txXfrm>
        <a:off x="417729" y="2262597"/>
        <a:ext cx="4526280" cy="361670"/>
      </dsp:txXfrm>
    </dsp:sp>
    <dsp:sp modelId="{05B0464C-2061-411E-80A6-68BA4C49256A}">
      <dsp:nvSpPr>
        <dsp:cNvPr id="0" name=""/>
        <dsp:cNvSpPr/>
      </dsp:nvSpPr>
      <dsp:spPr>
        <a:xfrm>
          <a:off x="4944009" y="2262597"/>
          <a:ext cx="511398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944009" y="2262597"/>
        <a:ext cx="5113981" cy="361670"/>
      </dsp:txXfrm>
    </dsp:sp>
    <dsp:sp modelId="{6F5BA986-203B-48CD-B8A9-4B7D5AE6476C}">
      <dsp:nvSpPr>
        <dsp:cNvPr id="0" name=""/>
        <dsp:cNvSpPr/>
      </dsp:nvSpPr>
      <dsp:spPr>
        <a:xfrm>
          <a:off x="0" y="2714686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BF7B6-C3A0-4691-A71A-D8EBDBC89776}">
      <dsp:nvSpPr>
        <dsp:cNvPr id="0" name=""/>
        <dsp:cNvSpPr/>
      </dsp:nvSpPr>
      <dsp:spPr>
        <a:xfrm>
          <a:off x="109405" y="2796061"/>
          <a:ext cx="198918" cy="1989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F5CD6-78F0-4966-8E0E-FD23B1D54887}">
      <dsp:nvSpPr>
        <dsp:cNvPr id="0" name=""/>
        <dsp:cNvSpPr/>
      </dsp:nvSpPr>
      <dsp:spPr>
        <a:xfrm>
          <a:off x="417729" y="2714686"/>
          <a:ext cx="4526280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Visualization</a:t>
          </a:r>
          <a:endParaRPr lang="en-US" sz="1600" kern="1200"/>
        </a:p>
      </dsp:txBody>
      <dsp:txXfrm>
        <a:off x="417729" y="2714686"/>
        <a:ext cx="4526280" cy="361670"/>
      </dsp:txXfrm>
    </dsp:sp>
    <dsp:sp modelId="{1FEB3A67-BD5D-4AC1-B0B7-60171B0E6CD7}">
      <dsp:nvSpPr>
        <dsp:cNvPr id="0" name=""/>
        <dsp:cNvSpPr/>
      </dsp:nvSpPr>
      <dsp:spPr>
        <a:xfrm>
          <a:off x="4944009" y="2714686"/>
          <a:ext cx="511398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944009" y="2714686"/>
        <a:ext cx="5113981" cy="361670"/>
      </dsp:txXfrm>
    </dsp:sp>
    <dsp:sp modelId="{89A100B0-A07E-0B43-8C58-7BA29800A90C}">
      <dsp:nvSpPr>
        <dsp:cNvPr id="0" name=""/>
        <dsp:cNvSpPr/>
      </dsp:nvSpPr>
      <dsp:spPr>
        <a:xfrm>
          <a:off x="0" y="3166774"/>
          <a:ext cx="10058399" cy="36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81995-8AFF-2143-BB0C-D2DBFFCE8B01}">
      <dsp:nvSpPr>
        <dsp:cNvPr id="0" name=""/>
        <dsp:cNvSpPr/>
      </dsp:nvSpPr>
      <dsp:spPr>
        <a:xfrm>
          <a:off x="109405" y="3248150"/>
          <a:ext cx="198918" cy="198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565C5-5863-EB4F-915B-B32F2F9187BF}">
      <dsp:nvSpPr>
        <dsp:cNvPr id="0" name=""/>
        <dsp:cNvSpPr/>
      </dsp:nvSpPr>
      <dsp:spPr>
        <a:xfrm>
          <a:off x="417729" y="3166774"/>
          <a:ext cx="9640261" cy="36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77" tIns="38277" rIns="38277" bIns="3827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Summary </a:t>
          </a:r>
        </a:p>
      </dsp:txBody>
      <dsp:txXfrm>
        <a:off x="417729" y="3166774"/>
        <a:ext cx="9640261" cy="36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BE7B1-4D13-49D5-8ED5-C1C1821E2A08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EBCF9-7DA6-4383-9552-5ADC68C8A114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87CCC-5944-495F-A4B3-A8A83C16D91C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Not enough time to thoroughly incorporate an additional d3 library </a:t>
          </a:r>
        </a:p>
      </dsp:txBody>
      <dsp:txXfrm>
        <a:off x="372805" y="2326036"/>
        <a:ext cx="2058075" cy="720000"/>
      </dsp:txXfrm>
    </dsp:sp>
    <dsp:sp modelId="{F718043E-3118-4EE7-9C4E-CF15A1C68C25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23099-6465-4D54-A7AA-1DDFD679EBB7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657AD-192C-4A04-B87A-8217AA90F8B0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Bubbles on graph pulling accurate data</a:t>
          </a:r>
        </a:p>
      </dsp:txBody>
      <dsp:txXfrm>
        <a:off x="2791043" y="2326036"/>
        <a:ext cx="2058075" cy="720000"/>
      </dsp:txXfrm>
    </dsp:sp>
    <dsp:sp modelId="{BC446C18-A890-4370-9BA6-37CA8E6A78FB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6FF40-063B-45B6-8998-28755D818B2D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B7B66-587E-4A43-86AC-98AC0B5C24B0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Bolded axis on graph</a:t>
          </a:r>
        </a:p>
      </dsp:txBody>
      <dsp:txXfrm>
        <a:off x="5209281" y="2326036"/>
        <a:ext cx="2058075" cy="720000"/>
      </dsp:txXfrm>
    </dsp:sp>
    <dsp:sp modelId="{BD4CFFE1-2D86-4A93-AE3A-DB1EE6A25F04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BA807-F2F0-4D53-A809-18C95C25FA94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E061F-CC7B-4C56-B90C-C509ADFE27AC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Staying on the storyline </a:t>
          </a:r>
        </a:p>
      </dsp:txBody>
      <dsp:txXfrm>
        <a:off x="7627519" y="2326036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6AF1-3B13-4CB5-88FC-14E3523231BC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91B1-8F38-4D5D-87A3-962D64254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four datasets consist of data on player salary, player stats, team stats, and data on all star game picks.  We focused specifically on the 2017-18 season so our datasets were specific to that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591B1-8F38-4D5D-87A3-962D642548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2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3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0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2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1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6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38DDA25-7548-474C-8786-FA331DA07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C35C4D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E9A09-12C7-BE4B-9DFB-A259414F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NBA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8A5F7-98B3-8F46-ACEF-B037A2CB5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Kendall Sisk, Kim Kockenmeister, Raj Ramachandran, Jaimie Koshy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C35C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2A56-FAAA-4953-94B1-26F62A84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4097"/>
            <a:ext cx="10058400" cy="6991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Look at Some of Our Queries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6B001-EF88-4CB1-BD05-80F4AB7AB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332" y="1648628"/>
            <a:ext cx="4604192" cy="44140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09ECE-1681-48D1-B033-E5A3616D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04" y="1326036"/>
            <a:ext cx="3527778" cy="50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basketball">
            <a:extLst>
              <a:ext uri="{FF2B5EF4-FFF2-40B4-BE49-F238E27FC236}">
                <a16:creationId xmlns:a16="http://schemas.microsoft.com/office/drawing/2014/main" id="{85E2CE9B-AE22-4D23-9E2E-20A936E13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C35C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50EA6-8EFA-1E41-9472-158E0B88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Creating the flask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71258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B915-D6B5-FF4C-B1E8-C48E5609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Set up database connection to PostgreSQL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27E9E7-294A-A341-ABB0-ADBDBF67C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450" y="2631281"/>
            <a:ext cx="6769100" cy="2794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111158-68A9-DC4E-B54A-5B36FEA92AEA}"/>
              </a:ext>
            </a:extLst>
          </p:cNvPr>
          <p:cNvSpPr/>
          <p:nvPr/>
        </p:nvSpPr>
        <p:spPr>
          <a:xfrm>
            <a:off x="6997700" y="3213100"/>
            <a:ext cx="787400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1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0F4B-842F-D14D-910F-C35A7AE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Flask set up and Flask routes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25C32E2-C5A3-6D4E-98EA-35FE5A4E0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029" y="2179638"/>
            <a:ext cx="4169542" cy="3849687"/>
          </a:xfrm>
        </p:spPr>
      </p:pic>
    </p:spTree>
    <p:extLst>
      <p:ext uri="{BB962C8B-B14F-4D97-AF65-F5344CB8AC3E}">
        <p14:creationId xmlns:p14="http://schemas.microsoft.com/office/powerpoint/2010/main" val="3347396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1B02-94DC-824D-AF72-69CCCC9B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2a: for each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F92D-E12A-6E46-AD8B-E98CC246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the connection</a:t>
            </a:r>
          </a:p>
          <a:p>
            <a:r>
              <a:rPr lang="en-US" dirty="0"/>
              <a:t>Queried the data</a:t>
            </a:r>
          </a:p>
          <a:p>
            <a:r>
              <a:rPr lang="en-US" dirty="0"/>
              <a:t>Put it in a dictionary and then appended it to a list and then </a:t>
            </a:r>
            <a:r>
              <a:rPr lang="en-US" dirty="0" err="1"/>
              <a:t>jsonified</a:t>
            </a:r>
            <a:r>
              <a:rPr lang="en-US" dirty="0"/>
              <a:t> that list </a:t>
            </a:r>
          </a:p>
        </p:txBody>
      </p:sp>
    </p:spTree>
    <p:extLst>
      <p:ext uri="{BB962C8B-B14F-4D97-AF65-F5344CB8AC3E}">
        <p14:creationId xmlns:p14="http://schemas.microsoft.com/office/powerpoint/2010/main" val="185061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9BFBBE2E-1F9E-4A1F-80DC-AFE542763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312C1FD2-BCF6-4E4B-88E2-32BB52C71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2CE109AD-B701-4957-9648-E9D9FC641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F643E8-8A04-4F5E-9682-75DB08A05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5">
              <a:extLst>
                <a:ext uri="{FF2B5EF4-FFF2-40B4-BE49-F238E27FC236}">
                  <a16:creationId xmlns:a16="http://schemas.microsoft.com/office/drawing/2014/main" id="{BE778470-AE14-43E4-AFBF-22FD75275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184196-EC73-466B-AD6B-1F270902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ACABB6B-36E2-0743-8F7B-9663D0BD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6" y="229843"/>
            <a:ext cx="7086525" cy="33838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00DB1-E22C-614C-A579-1F3421DE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23" y="1267730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>
                <a:solidFill>
                  <a:schemeClr val="bg1"/>
                </a:solidFill>
              </a:rPr>
              <a:t>The code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212951C-814C-0841-905D-34635FC6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6" y="3896700"/>
            <a:ext cx="3641496" cy="2303245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5556336-DC40-844F-952D-8A37A1F1A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92930" y="3897967"/>
            <a:ext cx="3300888" cy="23188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21B82D-8DCE-A745-B638-C3BF12745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37" y="3856307"/>
            <a:ext cx="4004135" cy="23223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719A88-B3F2-D142-8A07-AF2BF369BFCE}"/>
              </a:ext>
            </a:extLst>
          </p:cNvPr>
          <p:cNvSpPr/>
          <p:nvPr/>
        </p:nvSpPr>
        <p:spPr>
          <a:xfrm>
            <a:off x="2870200" y="664705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AFECA6-4D6F-D34E-944B-A8B068AC2EA4}"/>
              </a:ext>
            </a:extLst>
          </p:cNvPr>
          <p:cNvSpPr/>
          <p:nvPr/>
        </p:nvSpPr>
        <p:spPr>
          <a:xfrm>
            <a:off x="2603500" y="4350226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D03BBD-8B63-3F4E-AE9A-61B8D85D26A8}"/>
              </a:ext>
            </a:extLst>
          </p:cNvPr>
          <p:cNvSpPr/>
          <p:nvPr/>
        </p:nvSpPr>
        <p:spPr>
          <a:xfrm>
            <a:off x="6095067" y="4197048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3B2498-368F-0F45-AE3E-B34E6F4AB380}"/>
              </a:ext>
            </a:extLst>
          </p:cNvPr>
          <p:cNvSpPr/>
          <p:nvPr/>
        </p:nvSpPr>
        <p:spPr>
          <a:xfrm>
            <a:off x="10151361" y="4168000"/>
            <a:ext cx="431800" cy="179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9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2029269-5D4A-0A40-B80E-43733318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62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441B7-9D94-B346-9FBE-9A74C3C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758" y="3574351"/>
            <a:ext cx="6922345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tx1"/>
                </a:solidFill>
              </a:rPr>
              <a:t>flask End 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sketball">
            <a:extLst>
              <a:ext uri="{FF2B5EF4-FFF2-40B4-BE49-F238E27FC236}">
                <a16:creationId xmlns:a16="http://schemas.microsoft.com/office/drawing/2014/main" id="{F5C1E343-1A85-4D09-901D-3EB9CC26D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859" y="645106"/>
            <a:ext cx="3229275" cy="32292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DAD4-5323-F34F-99D4-0E759085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chemeClr val="bg1"/>
                </a:solidFill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419442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6B8A-C493-754B-9953-193BC527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0469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Most important and hardest part – using API Route to feed our data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FA52E06-FC97-2747-BC6C-0F607500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610" y="1397889"/>
            <a:ext cx="4967158" cy="49296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4E478-6B0C-834C-BF9D-8B55DF3DECC9}"/>
              </a:ext>
            </a:extLst>
          </p:cNvPr>
          <p:cNvSpPr txBox="1"/>
          <p:nvPr/>
        </p:nvSpPr>
        <p:spPr>
          <a:xfrm>
            <a:off x="729049" y="5511114"/>
            <a:ext cx="294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weren’t running it on our API server for so long</a:t>
            </a:r>
          </a:p>
        </p:txBody>
      </p:sp>
    </p:spTree>
    <p:extLst>
      <p:ext uri="{BB962C8B-B14F-4D97-AF65-F5344CB8AC3E}">
        <p14:creationId xmlns:p14="http://schemas.microsoft.com/office/powerpoint/2010/main" val="327210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zzle">
            <a:extLst>
              <a:ext uri="{FF2B5EF4-FFF2-40B4-BE49-F238E27FC236}">
                <a16:creationId xmlns:a16="http://schemas.microsoft.com/office/drawing/2014/main" id="{38C58E27-B836-4E25-9C20-32DA3FD09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4906" b="108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2E582-8B6A-984F-82C9-6E9A76E5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The final visualization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69668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0">
            <a:extLst>
              <a:ext uri="{FF2B5EF4-FFF2-40B4-BE49-F238E27FC236}">
                <a16:creationId xmlns:a16="http://schemas.microsoft.com/office/drawing/2014/main" id="{B6F90BEF-F5C9-43BB-9FED-780B2E802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BC0B41FD-D897-4F21-A5F3-254C563DC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4F628E5-F145-4719-B240-F9D1B2D50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8357B-7B9F-CF42-8235-BA402CC5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75" y="65176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D7C06-7DD3-4108-8B00-2972955F2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746904"/>
              </p:ext>
            </p:extLst>
          </p:nvPr>
        </p:nvGraphicFramePr>
        <p:xfrm>
          <a:off x="1066800" y="2160524"/>
          <a:ext cx="100584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66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A7A25D97-68F1-4DBA-96AF-6D054F7CD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9DECD-00D9-3D41-A5B1-B8763B52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87155"/>
            <a:ext cx="11548532" cy="4163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2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731D-2D6C-9F4D-8331-0C6AC3B47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03" y="1621206"/>
            <a:ext cx="10058400" cy="3849624"/>
          </a:xfrm>
        </p:spPr>
        <p:txBody>
          <a:bodyPr/>
          <a:lstStyle/>
          <a:p>
            <a:r>
              <a:rPr lang="en-US" dirty="0"/>
              <a:t>Disclaimer-   Our data for all-stars spans the most years from 2000-2016 while our data for data for all other data sets focused on the 2017-18 season.</a:t>
            </a:r>
          </a:p>
          <a:p>
            <a:r>
              <a:rPr lang="en-US" dirty="0"/>
              <a:t>From our visualizations, we did see a positive but weak correlation between how many points a player made vs their salary.  The more points, the higher they seemed to get paid. But could we really say that there was a "bang for buck" value for these players? Not so much.</a:t>
            </a:r>
          </a:p>
          <a:p>
            <a:r>
              <a:rPr lang="en-US" dirty="0"/>
              <a:t>But what we did see was that MIA had the most players sent to the all-star team and we found Boston and Detroit present in both analysis charts.</a:t>
            </a:r>
          </a:p>
          <a:p>
            <a:r>
              <a:rPr lang="en-US" dirty="0"/>
              <a:t>The top paid players in the NBA belong to the Golden State Warriors and Cleveland Cavaliers.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1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C1913F28-ECFF-4D0A-9300-4BFA4F73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516" b="102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48A25-7FE6-EA46-A4A9-88A70675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To be honest…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74066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90D1-F847-384B-8B4E-2F24CA40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Our struggles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AF6FD-B67A-4E45-B4D3-0FBCF9A21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3241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83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420E04BE-CF84-4F30-A2BB-C40AF0930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B8F0-C919-3245-AE9E-B24BD9CA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300" cap="all" spc="-100"/>
              <a:t>Thank you for your time and patience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E251-F2E5-3A4B-AA8E-20EE4B07E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Any questions?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85507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3C6C7-FA4D-C844-8C67-6B525E27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D198-9B79-4046-9544-335D0923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r>
              <a:rPr lang="en-US" sz="2000" dirty="0"/>
              <a:t>Our goal was to determine repeated factors among successful NBA players and their teams. </a:t>
            </a:r>
          </a:p>
          <a:p>
            <a:r>
              <a:rPr lang="en-US" sz="2000" dirty="0"/>
              <a:t>These factors included salary, points per game, bang for buck, and all-star appearance.</a:t>
            </a:r>
          </a:p>
        </p:txBody>
      </p:sp>
    </p:spTree>
    <p:extLst>
      <p:ext uri="{BB962C8B-B14F-4D97-AF65-F5344CB8AC3E}">
        <p14:creationId xmlns:p14="http://schemas.microsoft.com/office/powerpoint/2010/main" val="365055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Close up of basketball net">
            <a:extLst>
              <a:ext uri="{FF2B5EF4-FFF2-40B4-BE49-F238E27FC236}">
                <a16:creationId xmlns:a16="http://schemas.microsoft.com/office/drawing/2014/main" id="{4B8AF30C-F071-4406-86BC-41BE81D60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99D92-6B83-5B40-A0D6-43B9AEFC8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299" y="847724"/>
            <a:ext cx="9443357" cy="275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31273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C595-0A5F-184C-96E4-75F9CC2B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5198"/>
            <a:ext cx="9962444" cy="7374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Our Data Consists of 4 Datasets - Extracting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6AFE-1909-4293-95F8-102D5643F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731195" y="1584772"/>
            <a:ext cx="3305146" cy="2272288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DD6747-E1F9-4333-9F6E-27DC60959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2208107" cy="69652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31FE8-A5FB-4031-A0CC-9364EFE3C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896" y="1665850"/>
            <a:ext cx="5622873" cy="189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9E6733-F1F5-48BF-854B-DADB753FC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022" y="3938761"/>
            <a:ext cx="3739826" cy="250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8198A-3D8D-46E4-BE2D-1BD49581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5" y="4382032"/>
            <a:ext cx="3739826" cy="2058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CBC052-31C3-4CDE-B41E-C9D24CCD9E60}"/>
              </a:ext>
            </a:extLst>
          </p:cNvPr>
          <p:cNvSpPr txBox="1"/>
          <p:nvPr/>
        </p:nvSpPr>
        <p:spPr>
          <a:xfrm>
            <a:off x="1675010" y="1191110"/>
            <a:ext cx="115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salary_df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37A6CC-14E7-45B6-8227-1B06924246E8}"/>
              </a:ext>
            </a:extLst>
          </p:cNvPr>
          <p:cNvSpPr txBox="1"/>
          <p:nvPr/>
        </p:nvSpPr>
        <p:spPr>
          <a:xfrm>
            <a:off x="1543611" y="3991781"/>
            <a:ext cx="168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team_stats_df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140EC-27F1-4FE5-8558-6E140817A931}"/>
              </a:ext>
            </a:extLst>
          </p:cNvPr>
          <p:cNvSpPr txBox="1"/>
          <p:nvPr/>
        </p:nvSpPr>
        <p:spPr>
          <a:xfrm>
            <a:off x="7169887" y="1290036"/>
            <a:ext cx="1128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stats_df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BF03C-F2EA-4EE1-B1F0-F3E7BA0CD45A}"/>
              </a:ext>
            </a:extLst>
          </p:cNvPr>
          <p:cNvSpPr txBox="1"/>
          <p:nvPr/>
        </p:nvSpPr>
        <p:spPr>
          <a:xfrm>
            <a:off x="7031597" y="3562947"/>
            <a:ext cx="1405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all_star_df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5730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5D2E-45A2-8A42-AD31-94DEF20E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82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Transforming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FB292-5BF1-4B27-8A63-654E1D07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43" y="1709734"/>
            <a:ext cx="5128295" cy="3438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A2730-56D6-4D75-951B-D5D5B26F06E6}"/>
              </a:ext>
            </a:extLst>
          </p:cNvPr>
          <p:cNvSpPr txBox="1"/>
          <p:nvPr/>
        </p:nvSpPr>
        <p:spPr>
          <a:xfrm>
            <a:off x="372069" y="1509679"/>
            <a:ext cx="51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49D3B-640C-4C82-A1A9-0E0319EF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44" y="1821386"/>
            <a:ext cx="5353506" cy="3126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ECB54-AB6E-491C-B539-A08AF39BEF10}"/>
              </a:ext>
            </a:extLst>
          </p:cNvPr>
          <p:cNvSpPr txBox="1"/>
          <p:nvPr/>
        </p:nvSpPr>
        <p:spPr>
          <a:xfrm>
            <a:off x="5926669" y="1509679"/>
            <a:ext cx="42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59615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B1A-839C-0B40-97DC-74854EBB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78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Loading Data into PostgreSQL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9AFB3-6170-4627-834D-83204821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45" y="1986846"/>
            <a:ext cx="6382755" cy="3364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2FFAE-D89A-40A1-8B02-FEA5F645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0" y="1503193"/>
            <a:ext cx="1508177" cy="471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F4043-0CF4-41F0-8275-3798D4C1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87" y="3001888"/>
            <a:ext cx="2255137" cy="9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hoop against the sky">
            <a:extLst>
              <a:ext uri="{FF2B5EF4-FFF2-40B4-BE49-F238E27FC236}">
                <a16:creationId xmlns:a16="http://schemas.microsoft.com/office/drawing/2014/main" id="{8B485038-6F2E-477F-9964-34F6526C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F254A-E8B8-A24F-A3E7-5607EA5A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Querying the data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0135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2EC0-A768-2646-9FEB-1AF5A1B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926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ERD – Finding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71B26D-844A-466F-B24D-73985C45E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292" y="1616838"/>
            <a:ext cx="7083886" cy="4708822"/>
          </a:xfrm>
        </p:spPr>
      </p:pic>
    </p:spTree>
    <p:extLst>
      <p:ext uri="{BB962C8B-B14F-4D97-AF65-F5344CB8AC3E}">
        <p14:creationId xmlns:p14="http://schemas.microsoft.com/office/powerpoint/2010/main" val="2570284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410</Words>
  <Application>Microsoft Macintosh PowerPoint</Application>
  <PresentationFormat>Widescreen</PresentationFormat>
  <Paragraphs>55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Garamond</vt:lpstr>
      <vt:lpstr>Goudy Old Style</vt:lpstr>
      <vt:lpstr>SavonVTI</vt:lpstr>
      <vt:lpstr>NBA Analysis</vt:lpstr>
      <vt:lpstr>Table of Contents</vt:lpstr>
      <vt:lpstr>Goal</vt:lpstr>
      <vt:lpstr>The data</vt:lpstr>
      <vt:lpstr> Our Data Consists of 4 Datasets - Extracting</vt:lpstr>
      <vt:lpstr>Transforming the Data</vt:lpstr>
      <vt:lpstr>Loading Data into PostgreSQL</vt:lpstr>
      <vt:lpstr>Querying the data</vt:lpstr>
      <vt:lpstr>ERD – Finding Relationships</vt:lpstr>
      <vt:lpstr>A Look at Some of Our Queries</vt:lpstr>
      <vt:lpstr>Creating the flask </vt:lpstr>
      <vt:lpstr>Step 1: Set up database connection to PostgreSQL</vt:lpstr>
      <vt:lpstr>Step 2: Flask set up and Flask routes</vt:lpstr>
      <vt:lpstr>Step 2a: for each route</vt:lpstr>
      <vt:lpstr>The code</vt:lpstr>
      <vt:lpstr>flask End result</vt:lpstr>
      <vt:lpstr>Visualizations</vt:lpstr>
      <vt:lpstr>Most important and hardest part – using API Route to feed our data </vt:lpstr>
      <vt:lpstr>The final visualization </vt:lpstr>
      <vt:lpstr>Summary</vt:lpstr>
      <vt:lpstr>PowerPoint Presentation</vt:lpstr>
      <vt:lpstr>To be honest…</vt:lpstr>
      <vt:lpstr>Our struggles</vt:lpstr>
      <vt:lpstr>Thank you for your time and patience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Analysis</dc:title>
  <dc:creator>Kim Kockenmeister</dc:creator>
  <cp:lastModifiedBy>Kim Kockenmeister</cp:lastModifiedBy>
  <cp:revision>16</cp:revision>
  <dcterms:created xsi:type="dcterms:W3CDTF">2021-01-30T18:28:54Z</dcterms:created>
  <dcterms:modified xsi:type="dcterms:W3CDTF">2021-02-06T04:54:40Z</dcterms:modified>
</cp:coreProperties>
</file>